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10058400" cy="7772400"/>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5324" autoAdjust="0"/>
  </p:normalViewPr>
  <p:slideViewPr>
    <p:cSldViewPr snapToGrid="0">
      <p:cViewPr varScale="1">
        <p:scale>
          <a:sx n="80" d="100"/>
          <a:sy n="80" d="100"/>
        </p:scale>
        <p:origin x="1506" y="96"/>
      </p:cViewPr>
      <p:guideLst/>
    </p:cSldViewPr>
  </p:slideViewPr>
  <p:notesTextViewPr>
    <p:cViewPr>
      <p:scale>
        <a:sx n="3" d="2"/>
        <a:sy n="3" d="2"/>
      </p:scale>
      <p:origin x="0" y="0"/>
    </p:cViewPr>
  </p:notesText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4551"/>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50443" y="0"/>
            <a:ext cx="2945659" cy="494551"/>
          </a:xfrm>
          <a:prstGeom prst="rect">
            <a:avLst/>
          </a:prstGeom>
        </p:spPr>
        <p:txBody>
          <a:bodyPr vert="horz" lIns="91440" tIns="45720" rIns="91440" bIns="45720" rtlCol="0"/>
          <a:lstStyle>
            <a:lvl1pPr algn="r">
              <a:defRPr sz="1200"/>
            </a:lvl1pPr>
          </a:lstStyle>
          <a:p>
            <a:fld id="{38D6FE3C-34D8-4B4B-9273-D907B0A3B964}" type="datetimeFigureOut">
              <a:rPr lang="en-US"/>
              <a:t>6/5/2020</a:t>
            </a:fld>
            <a:endParaRPr/>
          </a:p>
        </p:txBody>
      </p:sp>
      <p:sp>
        <p:nvSpPr>
          <p:cNvPr id="4" name="Footer Placeholder 3"/>
          <p:cNvSpPr>
            <a:spLocks noGrp="1"/>
          </p:cNvSpPr>
          <p:nvPr>
            <p:ph type="ftr" sz="quarter" idx="2"/>
          </p:nvPr>
        </p:nvSpPr>
        <p:spPr>
          <a:xfrm>
            <a:off x="0" y="9362239"/>
            <a:ext cx="2945659" cy="49455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50443" y="9362239"/>
            <a:ext cx="2945659" cy="494550"/>
          </a:xfrm>
          <a:prstGeom prst="rect">
            <a:avLst/>
          </a:prstGeom>
        </p:spPr>
        <p:txBody>
          <a:bodyPr vert="horz" lIns="91440" tIns="45720" rIns="91440" bIns="45720" rtlCol="0" anchor="b"/>
          <a:lstStyle>
            <a:lvl1pPr algn="r">
              <a:defRPr sz="1200"/>
            </a:lvl1pPr>
          </a:lstStyle>
          <a:p>
            <a:fld id="{E169A89D-734B-4FAD-B6E7-2B864E72E489}" type="slidenum">
              <a:rPr/>
              <a:t>‹#›</a:t>
            </a:fld>
            <a:endParaRPr/>
          </a:p>
        </p:txBody>
      </p:sp>
    </p:spTree>
    <p:extLst>
      <p:ext uri="{BB962C8B-B14F-4D97-AF65-F5344CB8AC3E}">
        <p14:creationId xmlns:p14="http://schemas.microsoft.com/office/powerpoint/2010/main" val="29192036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4551"/>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50443" y="0"/>
            <a:ext cx="2945659" cy="494551"/>
          </a:xfrm>
          <a:prstGeom prst="rect">
            <a:avLst/>
          </a:prstGeom>
        </p:spPr>
        <p:txBody>
          <a:bodyPr vert="horz" lIns="91440" tIns="45720" rIns="91440" bIns="45720" rtlCol="0"/>
          <a:lstStyle>
            <a:lvl1pPr algn="r">
              <a:defRPr sz="1200"/>
            </a:lvl1pPr>
          </a:lstStyle>
          <a:p>
            <a:fld id="{1D0FF5F4-5691-49AF-9E16-FB22826F7264}" type="datetimeFigureOut">
              <a:rPr lang="en-US"/>
              <a:t>6/5/2020</a:t>
            </a:fld>
            <a:endParaRPr/>
          </a:p>
        </p:txBody>
      </p:sp>
      <p:sp>
        <p:nvSpPr>
          <p:cNvPr id="4" name="Slide Image Placeholder 3"/>
          <p:cNvSpPr>
            <a:spLocks noGrp="1" noRot="1" noChangeAspect="1"/>
          </p:cNvSpPr>
          <p:nvPr>
            <p:ph type="sldImg" idx="2"/>
          </p:nvPr>
        </p:nvSpPr>
        <p:spPr>
          <a:xfrm>
            <a:off x="1246188" y="1231900"/>
            <a:ext cx="4305300" cy="33274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9768" y="4743578"/>
            <a:ext cx="5438140" cy="3881111"/>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9362239"/>
            <a:ext cx="2945659" cy="49455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50443" y="9362239"/>
            <a:ext cx="2945659" cy="494550"/>
          </a:xfrm>
          <a:prstGeom prst="rect">
            <a:avLst/>
          </a:prstGeom>
        </p:spPr>
        <p:txBody>
          <a:bodyPr vert="horz" lIns="91440" tIns="45720" rIns="91440" bIns="45720" rtlCol="0" anchor="b"/>
          <a:lstStyle>
            <a:lvl1pPr algn="r">
              <a:defRPr sz="1200"/>
            </a:lvl1pPr>
          </a:lstStyle>
          <a:p>
            <a:fld id="{952A89D7-7603-4ECB-ADF6-F6CF2BE4F401}" type="slidenum">
              <a:rPr/>
              <a:t>‹#›</a:t>
            </a:fld>
            <a:endParaRPr/>
          </a:p>
        </p:txBody>
      </p:sp>
    </p:spTree>
    <p:extLst>
      <p:ext uri="{BB962C8B-B14F-4D97-AF65-F5344CB8AC3E}">
        <p14:creationId xmlns:p14="http://schemas.microsoft.com/office/powerpoint/2010/main" val="2925848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utside Page">
    <p:spTree>
      <p:nvGrpSpPr>
        <p:cNvPr id="1" name=""/>
        <p:cNvGrpSpPr/>
        <p:nvPr/>
      </p:nvGrpSpPr>
      <p:grpSpPr>
        <a:xfrm>
          <a:off x="0" y="0"/>
          <a:ext cx="0" cy="0"/>
          <a:chOff x="0" y="0"/>
          <a:chExt cx="0" cy="0"/>
        </a:xfrm>
      </p:grpSpPr>
      <p:cxnSp>
        <p:nvCxnSpPr>
          <p:cNvPr id="8" name="fold"/>
          <p:cNvCxnSpPr/>
          <p:nvPr userDrawn="1"/>
        </p:nvCxnSpPr>
        <p:spPr>
          <a:xfrm>
            <a:off x="667512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cxnSp>
        <p:nvCxnSpPr>
          <p:cNvPr id="3" name="fold"/>
          <p:cNvCxnSpPr/>
          <p:nvPr userDrawn="1"/>
        </p:nvCxnSpPr>
        <p:spPr>
          <a:xfrm>
            <a:off x="329184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sp>
        <p:nvSpPr>
          <p:cNvPr id="31" name="Text Placeholder 21"/>
          <p:cNvSpPr>
            <a:spLocks noGrp="1"/>
          </p:cNvSpPr>
          <p:nvPr>
            <p:ph type="body" sz="quarter" idx="20" hasCustomPrompt="1"/>
          </p:nvPr>
        </p:nvSpPr>
        <p:spPr>
          <a:xfrm>
            <a:off x="235612" y="240371"/>
            <a:ext cx="2868775" cy="1294508"/>
          </a:xfrm>
        </p:spPr>
        <p:txBody>
          <a:bodyPr lIns="0" tIns="0" rIns="0" bIns="0" anchor="ctr">
            <a:noAutofit/>
          </a:bodyPr>
          <a:lstStyle>
            <a:lvl1pPr marL="0" indent="0" algn="l">
              <a:lnSpc>
                <a:spcPct val="110000"/>
              </a:lnSpc>
              <a:spcBef>
                <a:spcPts val="0"/>
              </a:spcBef>
              <a:buNone/>
              <a:defRPr sz="1900" baseline="0">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Heading text</a:t>
            </a:r>
            <a:endParaRPr dirty="0"/>
          </a:p>
        </p:txBody>
      </p:sp>
      <p:sp>
        <p:nvSpPr>
          <p:cNvPr id="25" name="Picture Placeholder 11"/>
          <p:cNvSpPr>
            <a:spLocks noGrp="1"/>
          </p:cNvSpPr>
          <p:nvPr>
            <p:ph type="pic" sz="quarter" idx="10"/>
          </p:nvPr>
        </p:nvSpPr>
        <p:spPr>
          <a:xfrm>
            <a:off x="228600" y="1546649"/>
            <a:ext cx="2880360" cy="4572000"/>
          </a:xfrm>
        </p:spPr>
        <p:txBody>
          <a:bodyPr tIns="182880">
            <a:normAutofit/>
          </a:bodyPr>
          <a:lstStyle>
            <a:lvl1pPr marL="0" indent="0" algn="ctr">
              <a:buNone/>
              <a:defRPr sz="2000"/>
            </a:lvl1pPr>
          </a:lstStyle>
          <a:p>
            <a:r>
              <a:rPr lang="en-US" smtClean="0"/>
              <a:t>Click icon to add picture</a:t>
            </a:r>
            <a:endParaRPr dirty="0"/>
          </a:p>
        </p:txBody>
      </p:sp>
      <p:sp>
        <p:nvSpPr>
          <p:cNvPr id="28" name="Text Placeholder 21"/>
          <p:cNvSpPr>
            <a:spLocks noGrp="1"/>
          </p:cNvSpPr>
          <p:nvPr>
            <p:ph type="body" sz="quarter" idx="19" hasCustomPrompt="1"/>
          </p:nvPr>
        </p:nvSpPr>
        <p:spPr>
          <a:xfrm>
            <a:off x="228598" y="6130419"/>
            <a:ext cx="2880360" cy="1097570"/>
          </a:xfrm>
        </p:spPr>
        <p:txBody>
          <a:bodyPr lIns="0" tIns="0" rIns="0" bIns="0" anchor="ctr">
            <a:noAutofit/>
          </a:bodyPr>
          <a:lstStyle>
            <a:lvl1pPr marL="73152" indent="-73152" algn="l">
              <a:lnSpc>
                <a:spcPct val="120000"/>
              </a:lnSpc>
              <a:spcBef>
                <a:spcPts val="600"/>
              </a:spcBef>
              <a:buNone/>
              <a:defRPr sz="1200" baseline="0">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“Quotation text”</a:t>
            </a:r>
            <a:endParaRPr dirty="0"/>
          </a:p>
        </p:txBody>
      </p:sp>
      <p:sp>
        <p:nvSpPr>
          <p:cNvPr id="26" name="Text Placeholder 21"/>
          <p:cNvSpPr>
            <a:spLocks noGrp="1"/>
          </p:cNvSpPr>
          <p:nvPr>
            <p:ph type="body" sz="quarter" idx="24" hasCustomPrompt="1"/>
          </p:nvPr>
        </p:nvSpPr>
        <p:spPr>
          <a:xfrm>
            <a:off x="228598" y="7239758"/>
            <a:ext cx="2880360" cy="304041"/>
          </a:xfrm>
        </p:spPr>
        <p:txBody>
          <a:bodyPr lIns="0" tIns="0" rIns="0" bIns="0" anchor="t">
            <a:noAutofit/>
          </a:bodyPr>
          <a:lstStyle>
            <a:lvl1pPr marL="0" indent="0" algn="r">
              <a:lnSpc>
                <a:spcPct val="120000"/>
              </a:lnSpc>
              <a:spcBef>
                <a:spcPts val="600"/>
              </a:spcBef>
              <a:buNone/>
              <a:defRPr sz="1100">
                <a:solidFill>
                  <a:schemeClr val="tx2"/>
                </a:solidFill>
                <a:latin typeface="+mn-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-Attribution</a:t>
            </a:r>
            <a:endParaRPr dirty="0"/>
          </a:p>
        </p:txBody>
      </p:sp>
      <p:sp>
        <p:nvSpPr>
          <p:cNvPr id="24" name="Text Placeholder 21"/>
          <p:cNvSpPr>
            <a:spLocks noGrp="1"/>
          </p:cNvSpPr>
          <p:nvPr>
            <p:ph type="body" sz="quarter" idx="15" hasCustomPrompt="1"/>
          </p:nvPr>
        </p:nvSpPr>
        <p:spPr>
          <a:xfrm rot="16200000">
            <a:off x="2833921" y="6225120"/>
            <a:ext cx="1914524" cy="722834"/>
          </a:xfrm>
        </p:spPr>
        <p:txBody>
          <a:bodyPr lIns="0" tIns="0" rIns="0" bIns="0" anchor="t">
            <a:noAutofit/>
          </a:bodyPr>
          <a:lstStyle>
            <a:lvl1pPr marL="0" indent="0" algn="l">
              <a:lnSpc>
                <a:spcPct val="100000"/>
              </a:lnSpc>
              <a:spcBef>
                <a:spcPts val="400"/>
              </a:spcBef>
              <a:buNone/>
              <a:defRPr sz="1100">
                <a:solidFill>
                  <a:schemeClr val="tx1"/>
                </a:solidFill>
                <a:latin typeface="+mn-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Return Address</a:t>
            </a:r>
            <a:endParaRPr dirty="0"/>
          </a:p>
        </p:txBody>
      </p:sp>
      <p:sp>
        <p:nvSpPr>
          <p:cNvPr id="20" name="Text Placeholder 21"/>
          <p:cNvSpPr>
            <a:spLocks noGrp="1"/>
          </p:cNvSpPr>
          <p:nvPr>
            <p:ph type="body" sz="quarter" idx="23" hasCustomPrompt="1"/>
          </p:nvPr>
        </p:nvSpPr>
        <p:spPr>
          <a:xfrm rot="16200000">
            <a:off x="4041759" y="3382054"/>
            <a:ext cx="2045399" cy="748637"/>
          </a:xfrm>
        </p:spPr>
        <p:txBody>
          <a:bodyPr lIns="0" tIns="0" rIns="0" bIns="0" anchor="t">
            <a:noAutofit/>
          </a:bodyPr>
          <a:lstStyle>
            <a:lvl1pPr marL="0" indent="0" algn="l">
              <a:lnSpc>
                <a:spcPct val="100000"/>
              </a:lnSpc>
              <a:spcBef>
                <a:spcPts val="400"/>
              </a:spcBef>
              <a:buNone/>
              <a:defRPr sz="1300">
                <a:solidFill>
                  <a:schemeClr val="tx1"/>
                </a:solidFill>
                <a:latin typeface="+mn-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Recipient Name &amp; Address</a:t>
            </a:r>
            <a:endParaRPr dirty="0"/>
          </a:p>
        </p:txBody>
      </p:sp>
      <p:sp>
        <p:nvSpPr>
          <p:cNvPr id="29" name="Picture Placeholder 11"/>
          <p:cNvSpPr>
            <a:spLocks noGrp="1"/>
          </p:cNvSpPr>
          <p:nvPr>
            <p:ph type="pic" sz="quarter" idx="25"/>
          </p:nvPr>
        </p:nvSpPr>
        <p:spPr>
          <a:xfrm>
            <a:off x="6876288" y="228600"/>
            <a:ext cx="2926080" cy="5257800"/>
          </a:xfrm>
        </p:spPr>
        <p:txBody>
          <a:bodyPr tIns="182880">
            <a:normAutofit/>
          </a:bodyPr>
          <a:lstStyle>
            <a:lvl1pPr marL="0" indent="0" algn="ctr">
              <a:buNone/>
              <a:defRPr sz="2000"/>
            </a:lvl1pPr>
          </a:lstStyle>
          <a:p>
            <a:r>
              <a:rPr lang="en-US" smtClean="0"/>
              <a:t>Click icon to add picture</a:t>
            </a:r>
            <a:endParaRPr dirty="0"/>
          </a:p>
        </p:txBody>
      </p:sp>
      <p:sp>
        <p:nvSpPr>
          <p:cNvPr id="33" name="Text Placeholder 21"/>
          <p:cNvSpPr>
            <a:spLocks noGrp="1"/>
          </p:cNvSpPr>
          <p:nvPr>
            <p:ph type="body" sz="quarter" idx="21" hasCustomPrompt="1"/>
          </p:nvPr>
        </p:nvSpPr>
        <p:spPr>
          <a:xfrm>
            <a:off x="6873239" y="5486401"/>
            <a:ext cx="2926080" cy="864618"/>
          </a:xfrm>
        </p:spPr>
        <p:txBody>
          <a:bodyPr lIns="0" tIns="0" rIns="0" bIns="0" anchor="ctr">
            <a:noAutofit/>
          </a:bodyPr>
          <a:lstStyle>
            <a:lvl1pPr marL="0" indent="0" algn="l">
              <a:lnSpc>
                <a:spcPct val="114000"/>
              </a:lnSpc>
              <a:spcBef>
                <a:spcPts val="0"/>
              </a:spcBef>
              <a:buNone/>
              <a:defRPr sz="2200" b="1" cap="all" baseline="0">
                <a:solidFill>
                  <a:schemeClr val="accent1"/>
                </a:solidFill>
                <a:latin typeface="+mn-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smtClean="0"/>
              <a:t>Heading Text</a:t>
            </a:r>
            <a:endParaRPr dirty="0"/>
          </a:p>
        </p:txBody>
      </p:sp>
      <p:sp>
        <p:nvSpPr>
          <p:cNvPr id="7" name="stamp mark"/>
          <p:cNvSpPr/>
          <p:nvPr userDrawn="1"/>
        </p:nvSpPr>
        <p:spPr>
          <a:xfrm rot="16200000">
            <a:off x="3431479" y="228600"/>
            <a:ext cx="786384" cy="789815"/>
          </a:xfrm>
          <a:prstGeom prst="rect">
            <a:avLst/>
          </a:prstGeom>
          <a:noFill/>
          <a:ln w="6350">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bg1">
                    <a:lumMod val="50000"/>
                  </a:schemeClr>
                </a:solidFill>
                <a:latin typeface="+mn-lt"/>
              </a:rPr>
              <a:t>PLACE STAMP HERE</a:t>
            </a:r>
            <a:endParaRPr lang="en-US" sz="1100" dirty="0">
              <a:solidFill>
                <a:schemeClr val="bg1">
                  <a:lumMod val="50000"/>
                </a:schemeClr>
              </a:solidFill>
              <a:latin typeface="+mn-lt"/>
            </a:endParaRPr>
          </a:p>
        </p:txBody>
      </p:sp>
      <p:cxnSp>
        <p:nvCxnSpPr>
          <p:cNvPr id="21" name="Straight Connector 20"/>
          <p:cNvCxnSpPr/>
          <p:nvPr userDrawn="1"/>
        </p:nvCxnSpPr>
        <p:spPr>
          <a:xfrm>
            <a:off x="228600" y="228600"/>
            <a:ext cx="288036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228600" y="7543800"/>
            <a:ext cx="288036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873239" y="6378741"/>
            <a:ext cx="2926080" cy="0"/>
          </a:xfrm>
          <a:prstGeom prst="line">
            <a:avLst/>
          </a:prstGeom>
          <a:ln w="635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6319277"/>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ide Page">
    <p:spTree>
      <p:nvGrpSpPr>
        <p:cNvPr id="1" name=""/>
        <p:cNvGrpSpPr/>
        <p:nvPr/>
      </p:nvGrpSpPr>
      <p:grpSpPr>
        <a:xfrm>
          <a:off x="0" y="0"/>
          <a:ext cx="0" cy="0"/>
          <a:chOff x="0" y="0"/>
          <a:chExt cx="0" cy="0"/>
        </a:xfrm>
      </p:grpSpPr>
      <p:cxnSp>
        <p:nvCxnSpPr>
          <p:cNvPr id="8" name="fold"/>
          <p:cNvCxnSpPr/>
          <p:nvPr userDrawn="1"/>
        </p:nvCxnSpPr>
        <p:spPr>
          <a:xfrm>
            <a:off x="676656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cxnSp>
        <p:nvCxnSpPr>
          <p:cNvPr id="29" name="fold"/>
          <p:cNvCxnSpPr/>
          <p:nvPr userDrawn="1"/>
        </p:nvCxnSpPr>
        <p:spPr>
          <a:xfrm>
            <a:off x="338328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sp>
        <p:nvSpPr>
          <p:cNvPr id="43" name="Picture Placeholder 11" descr="This placeholder is filled with a thin rule line so you can easily move the lines around on the slide" title="Line placeholder"/>
          <p:cNvSpPr>
            <a:spLocks noGrp="1"/>
          </p:cNvSpPr>
          <p:nvPr>
            <p:ph type="pic" sz="quarter" idx="57" hasCustomPrompt="1"/>
          </p:nvPr>
        </p:nvSpPr>
        <p:spPr>
          <a:xfrm>
            <a:off x="228600" y="186434"/>
            <a:ext cx="2953512" cy="91440"/>
          </a:xfrm>
          <a:blipFill>
            <a:blip r:embed="rId2"/>
            <a:stretch>
              <a:fillRect/>
            </a:stretch>
          </a:blipFill>
        </p:spPr>
        <p:txBody>
          <a:bodyPr lIns="0" tIns="0" rIns="0" bIns="0">
            <a:normAutofit/>
          </a:bodyPr>
          <a:lstStyle>
            <a:lvl1pPr marL="0" indent="0" algn="l">
              <a:buNone/>
              <a:defRPr sz="800">
                <a:solidFill>
                  <a:schemeClr val="bg1"/>
                </a:solidFill>
              </a:defRPr>
            </a:lvl1pPr>
          </a:lstStyle>
          <a:p>
            <a:r>
              <a:rPr lang="en-US" dirty="0" smtClean="0"/>
              <a:t> </a:t>
            </a:r>
            <a:endParaRPr dirty="0"/>
          </a:p>
        </p:txBody>
      </p:sp>
      <p:sp>
        <p:nvSpPr>
          <p:cNvPr id="31" name="Text Placeholder 21"/>
          <p:cNvSpPr>
            <a:spLocks noGrp="1"/>
          </p:cNvSpPr>
          <p:nvPr>
            <p:ph type="body" sz="quarter" idx="20" hasCustomPrompt="1"/>
          </p:nvPr>
        </p:nvSpPr>
        <p:spPr>
          <a:xfrm>
            <a:off x="228600" y="228601"/>
            <a:ext cx="2953511" cy="508090"/>
          </a:xfrm>
        </p:spPr>
        <p:txBody>
          <a:bodyPr lIns="0" tIns="0" rIns="0" bIns="0" anchor="ctr">
            <a:noAutofit/>
          </a:bodyPr>
          <a:lstStyle>
            <a:lvl1pPr marL="0" indent="0" algn="l">
              <a:lnSpc>
                <a:spcPct val="114000"/>
              </a:lnSpc>
              <a:spcBef>
                <a:spcPts val="800"/>
              </a:spcBef>
              <a:buNone/>
              <a:defRPr sz="2100">
                <a:solidFill>
                  <a:schemeClr val="tx2"/>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text</a:t>
            </a:r>
          </a:p>
        </p:txBody>
      </p:sp>
      <p:sp>
        <p:nvSpPr>
          <p:cNvPr id="35" name="Text Placeholder 21"/>
          <p:cNvSpPr>
            <a:spLocks noGrp="1"/>
          </p:cNvSpPr>
          <p:nvPr>
            <p:ph type="body" sz="quarter" idx="54" hasCustomPrompt="1"/>
          </p:nvPr>
        </p:nvSpPr>
        <p:spPr>
          <a:xfrm>
            <a:off x="228600" y="778858"/>
            <a:ext cx="2953511" cy="3110322"/>
          </a:xfrm>
        </p:spPr>
        <p:txBody>
          <a:bodyPr lIns="0" tIns="0" rIns="0" bIns="0" anchor="t">
            <a:noAutofit/>
          </a:bodyPr>
          <a:lstStyle>
            <a:lvl1pPr marL="137160" indent="-137160" algn="l">
              <a:lnSpc>
                <a:spcPct val="150000"/>
              </a:lnSpc>
              <a:spcBef>
                <a:spcPts val="600"/>
              </a:spcBef>
              <a:spcAft>
                <a:spcPts val="0"/>
              </a:spcAft>
              <a:buFont typeface="Arial" panose="020B0604020202020204" pitchFamily="34" charset="0"/>
              <a:buChar char="•"/>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r>
              <a:rPr lang="en-US" dirty="0" smtClean="0"/>
              <a:t> text</a:t>
            </a:r>
            <a:endParaRPr dirty="0"/>
          </a:p>
        </p:txBody>
      </p:sp>
      <p:sp>
        <p:nvSpPr>
          <p:cNvPr id="52" name="Picture Placeholder 11" descr="This placeholder is filled with a thin rule line so you can easily move the lines around on the slide" title="Line placeholder"/>
          <p:cNvSpPr>
            <a:spLocks noGrp="1"/>
          </p:cNvSpPr>
          <p:nvPr>
            <p:ph type="pic" sz="quarter" idx="52" hasCustomPrompt="1"/>
          </p:nvPr>
        </p:nvSpPr>
        <p:spPr>
          <a:xfrm>
            <a:off x="228600" y="4278841"/>
            <a:ext cx="2953512" cy="91440"/>
          </a:xfrm>
          <a:blipFill>
            <a:blip r:embed="rId2"/>
            <a:stretch>
              <a:fillRect/>
            </a:stretch>
          </a:blipFill>
        </p:spPr>
        <p:txBody>
          <a:bodyPr lIns="0" tIns="0" rIns="0" bIns="0">
            <a:normAutofit/>
          </a:bodyPr>
          <a:lstStyle>
            <a:lvl1pPr marL="0" indent="0" algn="l">
              <a:buNone/>
              <a:defRPr sz="800">
                <a:solidFill>
                  <a:schemeClr val="bg1"/>
                </a:solidFill>
              </a:defRPr>
            </a:lvl1pPr>
          </a:lstStyle>
          <a:p>
            <a:r>
              <a:rPr lang="en-US" dirty="0" smtClean="0"/>
              <a:t> </a:t>
            </a:r>
            <a:endParaRPr dirty="0"/>
          </a:p>
        </p:txBody>
      </p:sp>
      <p:sp>
        <p:nvSpPr>
          <p:cNvPr id="38" name="Text Placeholder 21"/>
          <p:cNvSpPr>
            <a:spLocks noGrp="1"/>
          </p:cNvSpPr>
          <p:nvPr>
            <p:ph type="body" sz="quarter" idx="55" hasCustomPrompt="1"/>
          </p:nvPr>
        </p:nvSpPr>
        <p:spPr>
          <a:xfrm>
            <a:off x="228600" y="4269210"/>
            <a:ext cx="2953511" cy="508090"/>
          </a:xfrm>
        </p:spPr>
        <p:txBody>
          <a:bodyPr lIns="0" tIns="0" rIns="0" bIns="0" anchor="ctr">
            <a:noAutofit/>
          </a:bodyPr>
          <a:lstStyle>
            <a:lvl1pPr marL="0" indent="0" algn="l">
              <a:lnSpc>
                <a:spcPct val="114000"/>
              </a:lnSpc>
              <a:spcBef>
                <a:spcPts val="800"/>
              </a:spcBef>
              <a:buNone/>
              <a:defRPr sz="2100">
                <a:solidFill>
                  <a:schemeClr val="tx2"/>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text</a:t>
            </a:r>
          </a:p>
        </p:txBody>
      </p:sp>
      <p:sp>
        <p:nvSpPr>
          <p:cNvPr id="74" name="Text Placeholder 21"/>
          <p:cNvSpPr>
            <a:spLocks noGrp="1"/>
          </p:cNvSpPr>
          <p:nvPr>
            <p:ph type="body" sz="quarter" idx="75" hasCustomPrompt="1"/>
          </p:nvPr>
        </p:nvSpPr>
        <p:spPr>
          <a:xfrm>
            <a:off x="228600" y="4787855"/>
            <a:ext cx="2953511" cy="2759163"/>
          </a:xfrm>
        </p:spPr>
        <p:txBody>
          <a:bodyPr lIns="0" tIns="0" rIns="0" bIns="0" anchor="t">
            <a:noAutofit/>
          </a:bodyPr>
          <a:lstStyle>
            <a:lvl1pPr marL="137160" indent="-137160" algn="l">
              <a:lnSpc>
                <a:spcPct val="150000"/>
              </a:lnSpc>
              <a:spcBef>
                <a:spcPts val="600"/>
              </a:spcBef>
              <a:spcAft>
                <a:spcPts val="0"/>
              </a:spcAft>
              <a:buFont typeface="Arial" panose="020B0604020202020204" pitchFamily="34" charset="0"/>
              <a:buChar char="•"/>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r>
              <a:rPr lang="en-US" dirty="0" smtClean="0"/>
              <a:t> text</a:t>
            </a:r>
            <a:endParaRPr dirty="0"/>
          </a:p>
        </p:txBody>
      </p:sp>
      <p:sp>
        <p:nvSpPr>
          <p:cNvPr id="12" name="Picture Placeholder 11"/>
          <p:cNvSpPr>
            <a:spLocks noGrp="1"/>
          </p:cNvSpPr>
          <p:nvPr>
            <p:ph type="pic" sz="quarter" idx="10"/>
          </p:nvPr>
        </p:nvSpPr>
        <p:spPr>
          <a:xfrm>
            <a:off x="3596831" y="228600"/>
            <a:ext cx="6273356" cy="2450592"/>
          </a:xfrm>
        </p:spPr>
        <p:txBody>
          <a:bodyPr tIns="457200">
            <a:normAutofit/>
          </a:bodyPr>
          <a:lstStyle>
            <a:lvl1pPr marL="0" indent="0" algn="ctr">
              <a:buNone/>
              <a:defRPr sz="2000"/>
            </a:lvl1pPr>
          </a:lstStyle>
          <a:p>
            <a:r>
              <a:rPr lang="en-US" smtClean="0"/>
              <a:t>Click icon to add picture</a:t>
            </a:r>
            <a:endParaRPr dirty="0"/>
          </a:p>
        </p:txBody>
      </p:sp>
      <p:sp>
        <p:nvSpPr>
          <p:cNvPr id="75" name="Text Placeholder 21"/>
          <p:cNvSpPr>
            <a:spLocks noGrp="1"/>
          </p:cNvSpPr>
          <p:nvPr>
            <p:ph type="body" sz="quarter" idx="76" hasCustomPrompt="1"/>
          </p:nvPr>
        </p:nvSpPr>
        <p:spPr>
          <a:xfrm>
            <a:off x="3609213" y="2858432"/>
            <a:ext cx="2956177" cy="1589560"/>
          </a:xfrm>
        </p:spPr>
        <p:txBody>
          <a:bodyPr lIns="0" tIns="0" rIns="0" bIns="0" anchor="t">
            <a:noAutofit/>
          </a:bodyPr>
          <a:lstStyle>
            <a:lvl1pPr marL="137160" indent="-137160" algn="l">
              <a:lnSpc>
                <a:spcPct val="150000"/>
              </a:lnSpc>
              <a:spcBef>
                <a:spcPts val="600"/>
              </a:spcBef>
              <a:spcAft>
                <a:spcPts val="0"/>
              </a:spcAft>
              <a:buFont typeface="Arial" panose="020B0604020202020204" pitchFamily="34" charset="0"/>
              <a:buChar char="•"/>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r>
              <a:rPr lang="en-US" dirty="0" smtClean="0"/>
              <a:t> text</a:t>
            </a:r>
            <a:endParaRPr dirty="0"/>
          </a:p>
        </p:txBody>
      </p:sp>
      <p:sp>
        <p:nvSpPr>
          <p:cNvPr id="44" name="Picture Placeholder 11" descr="This placeholder is filled with a thin rule line so you can easily move the lines around on the slide" title="Line placeholder"/>
          <p:cNvSpPr>
            <a:spLocks noGrp="1"/>
          </p:cNvSpPr>
          <p:nvPr>
            <p:ph type="pic" sz="quarter" idx="58" hasCustomPrompt="1"/>
          </p:nvPr>
        </p:nvSpPr>
        <p:spPr>
          <a:xfrm>
            <a:off x="3609213" y="4447992"/>
            <a:ext cx="2953512" cy="91440"/>
          </a:xfrm>
          <a:blipFill>
            <a:blip r:embed="rId2"/>
            <a:stretch>
              <a:fillRect/>
            </a:stretch>
          </a:blipFill>
        </p:spPr>
        <p:txBody>
          <a:bodyPr lIns="0" tIns="0" rIns="0" bIns="0">
            <a:normAutofit/>
          </a:bodyPr>
          <a:lstStyle>
            <a:lvl1pPr marL="0" indent="0" algn="l">
              <a:buNone/>
              <a:defRPr sz="800">
                <a:solidFill>
                  <a:schemeClr val="bg1"/>
                </a:solidFill>
              </a:defRPr>
            </a:lvl1pPr>
          </a:lstStyle>
          <a:p>
            <a:r>
              <a:rPr lang="en-US" dirty="0" smtClean="0"/>
              <a:t> </a:t>
            </a:r>
            <a:endParaRPr dirty="0"/>
          </a:p>
        </p:txBody>
      </p:sp>
      <p:sp>
        <p:nvSpPr>
          <p:cNvPr id="49" name="Text Placeholder 21"/>
          <p:cNvSpPr>
            <a:spLocks noGrp="1"/>
          </p:cNvSpPr>
          <p:nvPr>
            <p:ph type="body" sz="quarter" idx="61" hasCustomPrompt="1"/>
          </p:nvPr>
        </p:nvSpPr>
        <p:spPr>
          <a:xfrm>
            <a:off x="3609213" y="4539432"/>
            <a:ext cx="2953511" cy="356418"/>
          </a:xfrm>
        </p:spPr>
        <p:txBody>
          <a:bodyPr lIns="0" tIns="0" rIns="0" bIns="0" anchor="ctr">
            <a:noAutofit/>
          </a:bodyPr>
          <a:lstStyle>
            <a:lvl1pPr marL="0" indent="0" algn="l">
              <a:lnSpc>
                <a:spcPct val="114000"/>
              </a:lnSpc>
              <a:spcBef>
                <a:spcPts val="800"/>
              </a:spcBef>
              <a:buNone/>
              <a:defRPr sz="2100">
                <a:solidFill>
                  <a:schemeClr val="tx2"/>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text</a:t>
            </a:r>
          </a:p>
        </p:txBody>
      </p:sp>
      <p:sp>
        <p:nvSpPr>
          <p:cNvPr id="76" name="Text Placeholder 21"/>
          <p:cNvSpPr>
            <a:spLocks noGrp="1"/>
          </p:cNvSpPr>
          <p:nvPr>
            <p:ph type="body" sz="quarter" idx="77" hasCustomPrompt="1"/>
          </p:nvPr>
        </p:nvSpPr>
        <p:spPr>
          <a:xfrm>
            <a:off x="3609213" y="4895850"/>
            <a:ext cx="2953511" cy="2651169"/>
          </a:xfrm>
        </p:spPr>
        <p:txBody>
          <a:bodyPr lIns="0" tIns="0" rIns="0" bIns="0" anchor="t">
            <a:noAutofit/>
          </a:bodyPr>
          <a:lstStyle>
            <a:lvl1pPr marL="137160" indent="-137160" algn="l">
              <a:lnSpc>
                <a:spcPct val="150000"/>
              </a:lnSpc>
              <a:spcBef>
                <a:spcPts val="600"/>
              </a:spcBef>
              <a:spcAft>
                <a:spcPts val="0"/>
              </a:spcAft>
              <a:buFont typeface="Arial" panose="020B0604020202020204" pitchFamily="34" charset="0"/>
              <a:buChar char="•"/>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r>
              <a:rPr lang="en-US" dirty="0" smtClean="0"/>
              <a:t> text</a:t>
            </a:r>
            <a:endParaRPr dirty="0"/>
          </a:p>
        </p:txBody>
      </p:sp>
      <p:sp>
        <p:nvSpPr>
          <p:cNvPr id="55" name="Picture Placeholder 11" descr="This placeholder is filled with a thin rule line so you can easily move the lines around on the slide" title="Line placeholder"/>
          <p:cNvSpPr>
            <a:spLocks noGrp="1"/>
          </p:cNvSpPr>
          <p:nvPr>
            <p:ph type="pic" sz="quarter" idx="63" hasCustomPrompt="1"/>
          </p:nvPr>
        </p:nvSpPr>
        <p:spPr>
          <a:xfrm>
            <a:off x="6916676" y="2916055"/>
            <a:ext cx="2953512" cy="91440"/>
          </a:xfrm>
          <a:blipFill>
            <a:blip r:embed="rId2"/>
            <a:stretch>
              <a:fillRect/>
            </a:stretch>
          </a:blipFill>
        </p:spPr>
        <p:txBody>
          <a:bodyPr lIns="0" tIns="0" rIns="0" bIns="0">
            <a:normAutofit/>
          </a:bodyPr>
          <a:lstStyle>
            <a:lvl1pPr marL="0" indent="0" algn="l">
              <a:buNone/>
              <a:defRPr sz="800">
                <a:solidFill>
                  <a:schemeClr val="bg1"/>
                </a:solidFill>
              </a:defRPr>
            </a:lvl1pPr>
          </a:lstStyle>
          <a:p>
            <a:r>
              <a:rPr lang="en-US" dirty="0" smtClean="0"/>
              <a:t> </a:t>
            </a:r>
            <a:endParaRPr dirty="0"/>
          </a:p>
        </p:txBody>
      </p:sp>
      <p:sp>
        <p:nvSpPr>
          <p:cNvPr id="62" name="Text Placeholder 21"/>
          <p:cNvSpPr>
            <a:spLocks noGrp="1"/>
          </p:cNvSpPr>
          <p:nvPr>
            <p:ph type="body" sz="quarter" idx="64" hasCustomPrompt="1"/>
          </p:nvPr>
        </p:nvSpPr>
        <p:spPr>
          <a:xfrm>
            <a:off x="6916676" y="3007495"/>
            <a:ext cx="2953511" cy="356418"/>
          </a:xfrm>
        </p:spPr>
        <p:txBody>
          <a:bodyPr lIns="0" tIns="0" rIns="0" bIns="0" anchor="ctr">
            <a:noAutofit/>
          </a:bodyPr>
          <a:lstStyle>
            <a:lvl1pPr marL="0" indent="0" algn="l">
              <a:lnSpc>
                <a:spcPct val="114000"/>
              </a:lnSpc>
              <a:spcBef>
                <a:spcPts val="800"/>
              </a:spcBef>
              <a:buNone/>
              <a:defRPr sz="2100">
                <a:solidFill>
                  <a:schemeClr val="tx2"/>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text</a:t>
            </a:r>
          </a:p>
        </p:txBody>
      </p:sp>
      <p:sp>
        <p:nvSpPr>
          <p:cNvPr id="71" name="Picture Placeholder 11"/>
          <p:cNvSpPr>
            <a:spLocks noGrp="1"/>
          </p:cNvSpPr>
          <p:nvPr>
            <p:ph type="pic" sz="quarter" idx="73"/>
          </p:nvPr>
        </p:nvSpPr>
        <p:spPr>
          <a:xfrm>
            <a:off x="6916676" y="3445173"/>
            <a:ext cx="1207008" cy="1207008"/>
          </a:xfrm>
        </p:spPr>
        <p:txBody>
          <a:bodyPr lIns="91440" tIns="91440" rIns="91440" bIns="91440">
            <a:normAutofit/>
          </a:bodyPr>
          <a:lstStyle>
            <a:lvl1pPr marL="0" indent="0" algn="ctr">
              <a:buNone/>
              <a:defRPr sz="1400"/>
            </a:lvl1pPr>
          </a:lstStyle>
          <a:p>
            <a:r>
              <a:rPr lang="en-US" smtClean="0"/>
              <a:t>Click icon to add picture</a:t>
            </a:r>
            <a:endParaRPr dirty="0"/>
          </a:p>
        </p:txBody>
      </p:sp>
      <p:sp>
        <p:nvSpPr>
          <p:cNvPr id="63" name="Text Placeholder 21"/>
          <p:cNvSpPr>
            <a:spLocks noGrp="1"/>
          </p:cNvSpPr>
          <p:nvPr>
            <p:ph type="body" sz="quarter" idx="65" hasCustomPrompt="1"/>
          </p:nvPr>
        </p:nvSpPr>
        <p:spPr>
          <a:xfrm>
            <a:off x="8273799" y="3406609"/>
            <a:ext cx="1596388" cy="218969"/>
          </a:xfrm>
        </p:spPr>
        <p:txBody>
          <a:bodyPr lIns="0" tIns="0" rIns="0" bIns="0" anchor="ctr">
            <a:noAutofit/>
          </a:bodyPr>
          <a:lstStyle>
            <a:lvl1pPr marL="0" indent="0" algn="l">
              <a:lnSpc>
                <a:spcPct val="150000"/>
              </a:lnSpc>
              <a:spcBef>
                <a:spcPts val="600"/>
              </a:spcBef>
              <a:spcAft>
                <a:spcPts val="0"/>
              </a:spcAft>
              <a:buClr>
                <a:schemeClr val="accent1"/>
              </a:buClr>
              <a:buSzPct val="87000"/>
              <a:buFont typeface="Arial" panose="020B0604020202020204" pitchFamily="34" charset="0"/>
              <a:buNone/>
              <a:defRPr sz="1000" b="1" cap="all" baseline="0">
                <a:solidFill>
                  <a:schemeClr val="tx2"/>
                </a:solidFill>
                <a:latin typeface="+mn-lt"/>
              </a:defRPr>
            </a:lvl1pPr>
            <a:lvl2pPr marL="182880" indent="-182880">
              <a:lnSpc>
                <a:spcPct val="100000"/>
              </a:lnSpc>
              <a:spcBef>
                <a:spcPts val="600"/>
              </a:spcBef>
              <a:spcAft>
                <a:spcPts val="0"/>
              </a:spcAft>
              <a:buFont typeface="Arial" panose="020B0604020202020204" pitchFamily="34" charset="0"/>
              <a:buChar char="•"/>
              <a:defRPr sz="900"/>
            </a:lvl2pPr>
            <a:lvl3pPr marL="182880" indent="-182880">
              <a:lnSpc>
                <a:spcPct val="100000"/>
              </a:lnSpc>
              <a:spcBef>
                <a:spcPts val="600"/>
              </a:spcBef>
              <a:spcAft>
                <a:spcPts val="0"/>
              </a:spcAft>
              <a:buFont typeface="Arial" panose="020B0604020202020204" pitchFamily="34" charset="0"/>
              <a:buChar char="•"/>
              <a:defRPr sz="900"/>
            </a:lvl3pPr>
            <a:lvl4pPr marL="182880" indent="-182880">
              <a:lnSpc>
                <a:spcPct val="100000"/>
              </a:lnSpc>
              <a:spcBef>
                <a:spcPts val="600"/>
              </a:spcBef>
              <a:spcAft>
                <a:spcPts val="0"/>
              </a:spcAft>
              <a:buFont typeface="Arial" panose="020B0604020202020204" pitchFamily="34" charset="0"/>
              <a:buChar char="•"/>
              <a:defRPr sz="900"/>
            </a:lvl4pPr>
            <a:lvl5pPr marL="182880" indent="-182880">
              <a:lnSpc>
                <a:spcPct val="100000"/>
              </a:lnSpc>
              <a:spcBef>
                <a:spcPts val="600"/>
              </a:spcBef>
              <a:spcAft>
                <a:spcPts val="0"/>
              </a:spcAft>
              <a:buFont typeface="Arial" panose="020B0604020202020204" pitchFamily="34" charset="0"/>
              <a:buChar char="•"/>
              <a:defRPr sz="900"/>
            </a:lvl5pPr>
            <a:lvl6pPr marL="182880" indent="-182880">
              <a:lnSpc>
                <a:spcPct val="100000"/>
              </a:lnSpc>
              <a:spcBef>
                <a:spcPts val="600"/>
              </a:spcBef>
              <a:spcAft>
                <a:spcPts val="0"/>
              </a:spcAft>
              <a:defRPr sz="900"/>
            </a:lvl6pPr>
            <a:lvl7pPr marL="182880" indent="-182880">
              <a:lnSpc>
                <a:spcPct val="100000"/>
              </a:lnSpc>
              <a:spcBef>
                <a:spcPts val="600"/>
              </a:spcBef>
              <a:spcAft>
                <a:spcPts val="0"/>
              </a:spcAft>
              <a:defRPr sz="900"/>
            </a:lvl7pPr>
            <a:lvl8pPr marL="182880" indent="-182880">
              <a:lnSpc>
                <a:spcPct val="100000"/>
              </a:lnSpc>
              <a:spcBef>
                <a:spcPts val="600"/>
              </a:spcBef>
              <a:spcAft>
                <a:spcPts val="0"/>
              </a:spcAft>
              <a:defRPr sz="900"/>
            </a:lvl8pPr>
            <a:lvl9pPr marL="182880" indent="-182880">
              <a:lnSpc>
                <a:spcPct val="100000"/>
              </a:lnSpc>
              <a:spcBef>
                <a:spcPts val="600"/>
              </a:spcBef>
              <a:spcAft>
                <a:spcPts val="0"/>
              </a:spcAft>
              <a:defRPr sz="900"/>
            </a:lvl9pPr>
          </a:lstStyle>
          <a:p>
            <a:pPr lvl="0"/>
            <a:r>
              <a:rPr dirty="0"/>
              <a:t>Click to add </a:t>
            </a:r>
            <a:r>
              <a:rPr dirty="0" smtClean="0"/>
              <a:t>text</a:t>
            </a:r>
            <a:endParaRPr dirty="0"/>
          </a:p>
        </p:txBody>
      </p:sp>
      <p:sp>
        <p:nvSpPr>
          <p:cNvPr id="77" name="Text Placeholder 21"/>
          <p:cNvSpPr>
            <a:spLocks noGrp="1"/>
          </p:cNvSpPr>
          <p:nvPr>
            <p:ph type="body" sz="quarter" idx="78" hasCustomPrompt="1"/>
          </p:nvPr>
        </p:nvSpPr>
        <p:spPr>
          <a:xfrm>
            <a:off x="8273800" y="3625578"/>
            <a:ext cx="1596387" cy="170568"/>
          </a:xfrm>
        </p:spPr>
        <p:txBody>
          <a:bodyPr lIns="0" tIns="0" rIns="0" bIns="0" anchor="t">
            <a:noAutofit/>
          </a:bodyPr>
          <a:lstStyle>
            <a:lvl1pPr marL="0" indent="0" algn="l">
              <a:lnSpc>
                <a:spcPct val="100000"/>
              </a:lnSpc>
              <a:spcBef>
                <a:spcPts val="0"/>
              </a:spcBef>
              <a:spcAft>
                <a:spcPts val="0"/>
              </a:spcAft>
              <a:buFont typeface="Arial" panose="020B0604020202020204" pitchFamily="34" charset="0"/>
              <a:buNone/>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endParaRPr dirty="0"/>
          </a:p>
        </p:txBody>
      </p:sp>
      <p:sp>
        <p:nvSpPr>
          <p:cNvPr id="79" name="Text Placeholder 21"/>
          <p:cNvSpPr>
            <a:spLocks noGrp="1"/>
          </p:cNvSpPr>
          <p:nvPr>
            <p:ph type="body" sz="quarter" idx="80" hasCustomPrompt="1"/>
          </p:nvPr>
        </p:nvSpPr>
        <p:spPr>
          <a:xfrm>
            <a:off x="8273800" y="3809933"/>
            <a:ext cx="1596387" cy="603504"/>
          </a:xfrm>
        </p:spPr>
        <p:txBody>
          <a:bodyPr lIns="0" tIns="0" rIns="0" bIns="0" anchor="ctr">
            <a:noAutofit/>
          </a:bodyPr>
          <a:lstStyle>
            <a:lvl1pPr marL="0" indent="0" algn="l">
              <a:lnSpc>
                <a:spcPct val="100000"/>
              </a:lnSpc>
              <a:spcBef>
                <a:spcPts val="0"/>
              </a:spcBef>
              <a:spcAft>
                <a:spcPts val="0"/>
              </a:spcAft>
              <a:buFont typeface="Arial" panose="020B0604020202020204" pitchFamily="34" charset="0"/>
              <a:buNone/>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endParaRPr dirty="0"/>
          </a:p>
        </p:txBody>
      </p:sp>
      <p:sp>
        <p:nvSpPr>
          <p:cNvPr id="65" name="Text Placeholder 21"/>
          <p:cNvSpPr>
            <a:spLocks noGrp="1"/>
          </p:cNvSpPr>
          <p:nvPr>
            <p:ph type="body" sz="quarter" idx="67" hasCustomPrompt="1"/>
          </p:nvPr>
        </p:nvSpPr>
        <p:spPr>
          <a:xfrm>
            <a:off x="8273799" y="4427223"/>
            <a:ext cx="1596388" cy="224958"/>
          </a:xfrm>
        </p:spPr>
        <p:txBody>
          <a:bodyPr lIns="0" tIns="0" rIns="0" bIns="0" anchor="ctr">
            <a:noAutofit/>
          </a:bodyPr>
          <a:lstStyle>
            <a:lvl1pPr marL="0" indent="0" algn="l">
              <a:lnSpc>
                <a:spcPct val="100000"/>
              </a:lnSpc>
              <a:spcBef>
                <a:spcPts val="0"/>
              </a:spcBef>
              <a:spcAft>
                <a:spcPts val="0"/>
              </a:spcAft>
              <a:buClr>
                <a:schemeClr val="accent1"/>
              </a:buClr>
              <a:buSzPct val="87000"/>
              <a:buFont typeface="Arial" panose="020B0604020202020204" pitchFamily="34" charset="0"/>
              <a:buNone/>
              <a:defRPr sz="1000" b="0">
                <a:solidFill>
                  <a:schemeClr val="accent1"/>
                </a:solidFill>
                <a:latin typeface="+mn-lt"/>
              </a:defRPr>
            </a:lvl1pPr>
            <a:lvl2pPr marL="182880" indent="-182880">
              <a:lnSpc>
                <a:spcPct val="100000"/>
              </a:lnSpc>
              <a:spcBef>
                <a:spcPts val="600"/>
              </a:spcBef>
              <a:spcAft>
                <a:spcPts val="0"/>
              </a:spcAft>
              <a:buFont typeface="Arial" panose="020B0604020202020204" pitchFamily="34" charset="0"/>
              <a:buChar char="•"/>
              <a:defRPr sz="900"/>
            </a:lvl2pPr>
            <a:lvl3pPr marL="182880" indent="-182880">
              <a:lnSpc>
                <a:spcPct val="100000"/>
              </a:lnSpc>
              <a:spcBef>
                <a:spcPts val="600"/>
              </a:spcBef>
              <a:spcAft>
                <a:spcPts val="0"/>
              </a:spcAft>
              <a:buFont typeface="Arial" panose="020B0604020202020204" pitchFamily="34" charset="0"/>
              <a:buChar char="•"/>
              <a:defRPr sz="900"/>
            </a:lvl3pPr>
            <a:lvl4pPr marL="182880" indent="-182880">
              <a:lnSpc>
                <a:spcPct val="100000"/>
              </a:lnSpc>
              <a:spcBef>
                <a:spcPts val="600"/>
              </a:spcBef>
              <a:spcAft>
                <a:spcPts val="0"/>
              </a:spcAft>
              <a:buFont typeface="Arial" panose="020B0604020202020204" pitchFamily="34" charset="0"/>
              <a:buChar char="•"/>
              <a:defRPr sz="900"/>
            </a:lvl4pPr>
            <a:lvl5pPr marL="182880" indent="-182880">
              <a:lnSpc>
                <a:spcPct val="100000"/>
              </a:lnSpc>
              <a:spcBef>
                <a:spcPts val="600"/>
              </a:spcBef>
              <a:spcAft>
                <a:spcPts val="0"/>
              </a:spcAft>
              <a:buFont typeface="Arial" panose="020B0604020202020204" pitchFamily="34" charset="0"/>
              <a:buChar char="•"/>
              <a:defRPr sz="900"/>
            </a:lvl5pPr>
            <a:lvl6pPr marL="182880" indent="-182880">
              <a:lnSpc>
                <a:spcPct val="100000"/>
              </a:lnSpc>
              <a:spcBef>
                <a:spcPts val="600"/>
              </a:spcBef>
              <a:spcAft>
                <a:spcPts val="0"/>
              </a:spcAft>
              <a:defRPr sz="900"/>
            </a:lvl6pPr>
            <a:lvl7pPr marL="182880" indent="-182880">
              <a:lnSpc>
                <a:spcPct val="100000"/>
              </a:lnSpc>
              <a:spcBef>
                <a:spcPts val="600"/>
              </a:spcBef>
              <a:spcAft>
                <a:spcPts val="0"/>
              </a:spcAft>
              <a:defRPr sz="900"/>
            </a:lvl7pPr>
            <a:lvl8pPr marL="182880" indent="-182880">
              <a:lnSpc>
                <a:spcPct val="100000"/>
              </a:lnSpc>
              <a:spcBef>
                <a:spcPts val="600"/>
              </a:spcBef>
              <a:spcAft>
                <a:spcPts val="0"/>
              </a:spcAft>
              <a:defRPr sz="900"/>
            </a:lvl8pPr>
            <a:lvl9pPr marL="182880" indent="-182880">
              <a:lnSpc>
                <a:spcPct val="100000"/>
              </a:lnSpc>
              <a:spcBef>
                <a:spcPts val="600"/>
              </a:spcBef>
              <a:spcAft>
                <a:spcPts val="0"/>
              </a:spcAft>
              <a:defRPr sz="900"/>
            </a:lvl9pPr>
          </a:lstStyle>
          <a:p>
            <a:pPr lvl="0"/>
            <a:r>
              <a:rPr dirty="0"/>
              <a:t>Click to add </a:t>
            </a:r>
            <a:r>
              <a:rPr lang="en-US" dirty="0" smtClean="0"/>
              <a:t>email address</a:t>
            </a:r>
            <a:endParaRPr dirty="0"/>
          </a:p>
        </p:txBody>
      </p:sp>
      <p:sp>
        <p:nvSpPr>
          <p:cNvPr id="72" name="Picture Placeholder 11"/>
          <p:cNvSpPr>
            <a:spLocks noGrp="1"/>
          </p:cNvSpPr>
          <p:nvPr>
            <p:ph type="pic" sz="quarter" idx="74"/>
          </p:nvPr>
        </p:nvSpPr>
        <p:spPr>
          <a:xfrm>
            <a:off x="6916676" y="4846320"/>
            <a:ext cx="1207008" cy="1207008"/>
          </a:xfrm>
        </p:spPr>
        <p:txBody>
          <a:bodyPr lIns="91440" tIns="91440" rIns="91440" bIns="91440">
            <a:normAutofit/>
          </a:bodyPr>
          <a:lstStyle>
            <a:lvl1pPr marL="0" indent="0" algn="ctr">
              <a:buNone/>
              <a:defRPr sz="1400"/>
            </a:lvl1pPr>
          </a:lstStyle>
          <a:p>
            <a:r>
              <a:rPr lang="en-US" smtClean="0"/>
              <a:t>Click icon to add picture</a:t>
            </a:r>
            <a:endParaRPr dirty="0"/>
          </a:p>
        </p:txBody>
      </p:sp>
      <p:sp>
        <p:nvSpPr>
          <p:cNvPr id="66" name="Text Placeholder 21"/>
          <p:cNvSpPr>
            <a:spLocks noGrp="1"/>
          </p:cNvSpPr>
          <p:nvPr>
            <p:ph type="body" sz="quarter" idx="68" hasCustomPrompt="1"/>
          </p:nvPr>
        </p:nvSpPr>
        <p:spPr>
          <a:xfrm>
            <a:off x="8273799" y="4813081"/>
            <a:ext cx="1596388" cy="218969"/>
          </a:xfrm>
        </p:spPr>
        <p:txBody>
          <a:bodyPr lIns="0" tIns="0" rIns="0" bIns="0" anchor="ctr">
            <a:noAutofit/>
          </a:bodyPr>
          <a:lstStyle>
            <a:lvl1pPr marL="0" indent="0" algn="l">
              <a:lnSpc>
                <a:spcPct val="150000"/>
              </a:lnSpc>
              <a:spcBef>
                <a:spcPts val="600"/>
              </a:spcBef>
              <a:spcAft>
                <a:spcPts val="0"/>
              </a:spcAft>
              <a:buClr>
                <a:schemeClr val="accent1"/>
              </a:buClr>
              <a:buSzPct val="87000"/>
              <a:buFont typeface="Arial" panose="020B0604020202020204" pitchFamily="34" charset="0"/>
              <a:buNone/>
              <a:defRPr sz="1000" b="1" cap="all" baseline="0">
                <a:solidFill>
                  <a:schemeClr val="tx2"/>
                </a:solidFill>
                <a:latin typeface="+mn-lt"/>
              </a:defRPr>
            </a:lvl1pPr>
            <a:lvl2pPr marL="182880" indent="-182880">
              <a:lnSpc>
                <a:spcPct val="100000"/>
              </a:lnSpc>
              <a:spcBef>
                <a:spcPts val="600"/>
              </a:spcBef>
              <a:spcAft>
                <a:spcPts val="0"/>
              </a:spcAft>
              <a:buFont typeface="Arial" panose="020B0604020202020204" pitchFamily="34" charset="0"/>
              <a:buChar char="•"/>
              <a:defRPr sz="900"/>
            </a:lvl2pPr>
            <a:lvl3pPr marL="182880" indent="-182880">
              <a:lnSpc>
                <a:spcPct val="100000"/>
              </a:lnSpc>
              <a:spcBef>
                <a:spcPts val="600"/>
              </a:spcBef>
              <a:spcAft>
                <a:spcPts val="0"/>
              </a:spcAft>
              <a:buFont typeface="Arial" panose="020B0604020202020204" pitchFamily="34" charset="0"/>
              <a:buChar char="•"/>
              <a:defRPr sz="900"/>
            </a:lvl3pPr>
            <a:lvl4pPr marL="182880" indent="-182880">
              <a:lnSpc>
                <a:spcPct val="100000"/>
              </a:lnSpc>
              <a:spcBef>
                <a:spcPts val="600"/>
              </a:spcBef>
              <a:spcAft>
                <a:spcPts val="0"/>
              </a:spcAft>
              <a:buFont typeface="Arial" panose="020B0604020202020204" pitchFamily="34" charset="0"/>
              <a:buChar char="•"/>
              <a:defRPr sz="900"/>
            </a:lvl4pPr>
            <a:lvl5pPr marL="182880" indent="-182880">
              <a:lnSpc>
                <a:spcPct val="100000"/>
              </a:lnSpc>
              <a:spcBef>
                <a:spcPts val="600"/>
              </a:spcBef>
              <a:spcAft>
                <a:spcPts val="0"/>
              </a:spcAft>
              <a:buFont typeface="Arial" panose="020B0604020202020204" pitchFamily="34" charset="0"/>
              <a:buChar char="•"/>
              <a:defRPr sz="900"/>
            </a:lvl5pPr>
            <a:lvl6pPr marL="182880" indent="-182880">
              <a:lnSpc>
                <a:spcPct val="100000"/>
              </a:lnSpc>
              <a:spcBef>
                <a:spcPts val="600"/>
              </a:spcBef>
              <a:spcAft>
                <a:spcPts val="0"/>
              </a:spcAft>
              <a:defRPr sz="900"/>
            </a:lvl6pPr>
            <a:lvl7pPr marL="182880" indent="-182880">
              <a:lnSpc>
                <a:spcPct val="100000"/>
              </a:lnSpc>
              <a:spcBef>
                <a:spcPts val="600"/>
              </a:spcBef>
              <a:spcAft>
                <a:spcPts val="0"/>
              </a:spcAft>
              <a:defRPr sz="900"/>
            </a:lvl7pPr>
            <a:lvl8pPr marL="182880" indent="-182880">
              <a:lnSpc>
                <a:spcPct val="100000"/>
              </a:lnSpc>
              <a:spcBef>
                <a:spcPts val="600"/>
              </a:spcBef>
              <a:spcAft>
                <a:spcPts val="0"/>
              </a:spcAft>
              <a:defRPr sz="900"/>
            </a:lvl8pPr>
            <a:lvl9pPr marL="182880" indent="-182880">
              <a:lnSpc>
                <a:spcPct val="100000"/>
              </a:lnSpc>
              <a:spcBef>
                <a:spcPts val="600"/>
              </a:spcBef>
              <a:spcAft>
                <a:spcPts val="0"/>
              </a:spcAft>
              <a:defRPr sz="900"/>
            </a:lvl9pPr>
          </a:lstStyle>
          <a:p>
            <a:pPr lvl="0"/>
            <a:r>
              <a:rPr dirty="0"/>
              <a:t>Click to add </a:t>
            </a:r>
            <a:r>
              <a:rPr dirty="0" smtClean="0"/>
              <a:t>text</a:t>
            </a:r>
            <a:endParaRPr dirty="0"/>
          </a:p>
        </p:txBody>
      </p:sp>
      <p:sp>
        <p:nvSpPr>
          <p:cNvPr id="78" name="Text Placeholder 21"/>
          <p:cNvSpPr>
            <a:spLocks noGrp="1"/>
          </p:cNvSpPr>
          <p:nvPr>
            <p:ph type="body" sz="quarter" idx="79" hasCustomPrompt="1"/>
          </p:nvPr>
        </p:nvSpPr>
        <p:spPr>
          <a:xfrm>
            <a:off x="8273799" y="5032049"/>
            <a:ext cx="1596387" cy="173736"/>
          </a:xfrm>
        </p:spPr>
        <p:txBody>
          <a:bodyPr lIns="0" tIns="0" rIns="0" bIns="0" anchor="t">
            <a:noAutofit/>
          </a:bodyPr>
          <a:lstStyle>
            <a:lvl1pPr marL="0" indent="0" algn="l">
              <a:lnSpc>
                <a:spcPct val="100000"/>
              </a:lnSpc>
              <a:spcBef>
                <a:spcPts val="0"/>
              </a:spcBef>
              <a:spcAft>
                <a:spcPts val="0"/>
              </a:spcAft>
              <a:buFont typeface="Arial" panose="020B0604020202020204" pitchFamily="34" charset="0"/>
              <a:buNone/>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endParaRPr dirty="0"/>
          </a:p>
        </p:txBody>
      </p:sp>
      <p:sp>
        <p:nvSpPr>
          <p:cNvPr id="80" name="Text Placeholder 21"/>
          <p:cNvSpPr>
            <a:spLocks noGrp="1"/>
          </p:cNvSpPr>
          <p:nvPr>
            <p:ph type="body" sz="quarter" idx="81" hasCustomPrompt="1"/>
          </p:nvPr>
        </p:nvSpPr>
        <p:spPr>
          <a:xfrm>
            <a:off x="8273799" y="5215051"/>
            <a:ext cx="1596387" cy="604054"/>
          </a:xfrm>
        </p:spPr>
        <p:txBody>
          <a:bodyPr lIns="0" tIns="0" rIns="0" bIns="0" anchor="ctr">
            <a:noAutofit/>
          </a:bodyPr>
          <a:lstStyle>
            <a:lvl1pPr marL="0" indent="0" algn="l">
              <a:lnSpc>
                <a:spcPct val="100000"/>
              </a:lnSpc>
              <a:spcBef>
                <a:spcPts val="0"/>
              </a:spcBef>
              <a:spcAft>
                <a:spcPts val="0"/>
              </a:spcAft>
              <a:buFont typeface="Arial" panose="020B0604020202020204" pitchFamily="34" charset="0"/>
              <a:buNone/>
              <a:defRPr sz="1000">
                <a:solidFill>
                  <a:schemeClr val="tx2"/>
                </a:solidFill>
                <a:latin typeface="+mn-lt"/>
              </a:defRPr>
            </a:lvl1pPr>
            <a:lvl2pPr marL="137160" indent="-137160">
              <a:lnSpc>
                <a:spcPct val="150000"/>
              </a:lnSpc>
              <a:spcBef>
                <a:spcPts val="600"/>
              </a:spcBef>
              <a:spcAft>
                <a:spcPts val="0"/>
              </a:spcAft>
              <a:buFont typeface="Arial" panose="020B0604020202020204" pitchFamily="34" charset="0"/>
              <a:buChar char="•"/>
              <a:defRPr sz="900"/>
            </a:lvl2pPr>
            <a:lvl3pPr marL="137160" indent="-137160">
              <a:lnSpc>
                <a:spcPct val="150000"/>
              </a:lnSpc>
              <a:spcBef>
                <a:spcPts val="600"/>
              </a:spcBef>
              <a:spcAft>
                <a:spcPts val="0"/>
              </a:spcAft>
              <a:buFont typeface="Arial" panose="020B0604020202020204" pitchFamily="34" charset="0"/>
              <a:buChar char="•"/>
              <a:defRPr sz="900"/>
            </a:lvl3pPr>
            <a:lvl4pPr marL="137160" indent="-137160">
              <a:lnSpc>
                <a:spcPct val="150000"/>
              </a:lnSpc>
              <a:spcBef>
                <a:spcPts val="600"/>
              </a:spcBef>
              <a:spcAft>
                <a:spcPts val="0"/>
              </a:spcAft>
              <a:buFont typeface="Arial" panose="020B0604020202020204" pitchFamily="34" charset="0"/>
              <a:buChar char="•"/>
              <a:defRPr sz="900"/>
            </a:lvl4pPr>
            <a:lvl5pPr marL="137160" indent="-137160">
              <a:lnSpc>
                <a:spcPct val="150000"/>
              </a:lnSpc>
              <a:spcBef>
                <a:spcPts val="600"/>
              </a:spcBef>
              <a:spcAft>
                <a:spcPts val="0"/>
              </a:spcAft>
              <a:buFont typeface="Arial" panose="020B0604020202020204" pitchFamily="34" charset="0"/>
              <a:buChar char="•"/>
              <a:defRPr sz="900"/>
            </a:lvl5pPr>
            <a:lvl6pPr marL="137160" indent="-137160">
              <a:lnSpc>
                <a:spcPct val="150000"/>
              </a:lnSpc>
              <a:spcBef>
                <a:spcPts val="600"/>
              </a:spcBef>
              <a:spcAft>
                <a:spcPts val="0"/>
              </a:spcAft>
              <a:defRPr sz="900"/>
            </a:lvl6pPr>
            <a:lvl7pPr marL="137160" indent="-137160">
              <a:lnSpc>
                <a:spcPct val="150000"/>
              </a:lnSpc>
              <a:spcBef>
                <a:spcPts val="600"/>
              </a:spcBef>
              <a:spcAft>
                <a:spcPts val="0"/>
              </a:spcAft>
              <a:defRPr sz="900"/>
            </a:lvl7pPr>
            <a:lvl8pPr marL="137160" indent="-137160">
              <a:lnSpc>
                <a:spcPct val="150000"/>
              </a:lnSpc>
              <a:spcBef>
                <a:spcPts val="600"/>
              </a:spcBef>
              <a:spcAft>
                <a:spcPts val="0"/>
              </a:spcAft>
              <a:defRPr sz="900"/>
            </a:lvl8pPr>
            <a:lvl9pPr marL="137160" indent="-137160">
              <a:lnSpc>
                <a:spcPct val="150000"/>
              </a:lnSpc>
              <a:spcBef>
                <a:spcPts val="600"/>
              </a:spcBef>
              <a:spcAft>
                <a:spcPts val="0"/>
              </a:spcAft>
              <a:defRPr sz="900"/>
            </a:lvl9pPr>
          </a:lstStyle>
          <a:p>
            <a:pPr lvl="0"/>
            <a:r>
              <a:rPr dirty="0"/>
              <a:t>Click to </a:t>
            </a:r>
            <a:r>
              <a:rPr dirty="0" smtClean="0"/>
              <a:t>add</a:t>
            </a:r>
            <a:endParaRPr dirty="0"/>
          </a:p>
        </p:txBody>
      </p:sp>
      <p:sp>
        <p:nvSpPr>
          <p:cNvPr id="68" name="Text Placeholder 21"/>
          <p:cNvSpPr>
            <a:spLocks noGrp="1"/>
          </p:cNvSpPr>
          <p:nvPr>
            <p:ph type="body" sz="quarter" idx="70" hasCustomPrompt="1"/>
          </p:nvPr>
        </p:nvSpPr>
        <p:spPr>
          <a:xfrm>
            <a:off x="8273799" y="5828370"/>
            <a:ext cx="1596388" cy="224958"/>
          </a:xfrm>
        </p:spPr>
        <p:txBody>
          <a:bodyPr lIns="0" tIns="0" rIns="0" bIns="0" anchor="ctr">
            <a:noAutofit/>
          </a:bodyPr>
          <a:lstStyle>
            <a:lvl1pPr marL="0" indent="0" algn="l">
              <a:lnSpc>
                <a:spcPct val="100000"/>
              </a:lnSpc>
              <a:spcBef>
                <a:spcPts val="0"/>
              </a:spcBef>
              <a:spcAft>
                <a:spcPts val="0"/>
              </a:spcAft>
              <a:buClr>
                <a:schemeClr val="accent1"/>
              </a:buClr>
              <a:buSzPct val="87000"/>
              <a:buFont typeface="Arial" panose="020B0604020202020204" pitchFamily="34" charset="0"/>
              <a:buNone/>
              <a:defRPr sz="1000" b="0">
                <a:solidFill>
                  <a:schemeClr val="accent1"/>
                </a:solidFill>
                <a:latin typeface="+mn-lt"/>
              </a:defRPr>
            </a:lvl1pPr>
            <a:lvl2pPr marL="182880" indent="-182880">
              <a:lnSpc>
                <a:spcPct val="100000"/>
              </a:lnSpc>
              <a:spcBef>
                <a:spcPts val="600"/>
              </a:spcBef>
              <a:spcAft>
                <a:spcPts val="0"/>
              </a:spcAft>
              <a:buFont typeface="Arial" panose="020B0604020202020204" pitchFamily="34" charset="0"/>
              <a:buChar char="•"/>
              <a:defRPr sz="900"/>
            </a:lvl2pPr>
            <a:lvl3pPr marL="182880" indent="-182880">
              <a:lnSpc>
                <a:spcPct val="100000"/>
              </a:lnSpc>
              <a:spcBef>
                <a:spcPts val="600"/>
              </a:spcBef>
              <a:spcAft>
                <a:spcPts val="0"/>
              </a:spcAft>
              <a:buFont typeface="Arial" panose="020B0604020202020204" pitchFamily="34" charset="0"/>
              <a:buChar char="•"/>
              <a:defRPr sz="900"/>
            </a:lvl3pPr>
            <a:lvl4pPr marL="182880" indent="-182880">
              <a:lnSpc>
                <a:spcPct val="100000"/>
              </a:lnSpc>
              <a:spcBef>
                <a:spcPts val="600"/>
              </a:spcBef>
              <a:spcAft>
                <a:spcPts val="0"/>
              </a:spcAft>
              <a:buFont typeface="Arial" panose="020B0604020202020204" pitchFamily="34" charset="0"/>
              <a:buChar char="•"/>
              <a:defRPr sz="900"/>
            </a:lvl4pPr>
            <a:lvl5pPr marL="182880" indent="-182880">
              <a:lnSpc>
                <a:spcPct val="100000"/>
              </a:lnSpc>
              <a:spcBef>
                <a:spcPts val="600"/>
              </a:spcBef>
              <a:spcAft>
                <a:spcPts val="0"/>
              </a:spcAft>
              <a:buFont typeface="Arial" panose="020B0604020202020204" pitchFamily="34" charset="0"/>
              <a:buChar char="•"/>
              <a:defRPr sz="900"/>
            </a:lvl5pPr>
            <a:lvl6pPr marL="182880" indent="-182880">
              <a:lnSpc>
                <a:spcPct val="100000"/>
              </a:lnSpc>
              <a:spcBef>
                <a:spcPts val="600"/>
              </a:spcBef>
              <a:spcAft>
                <a:spcPts val="0"/>
              </a:spcAft>
              <a:defRPr sz="900"/>
            </a:lvl6pPr>
            <a:lvl7pPr marL="182880" indent="-182880">
              <a:lnSpc>
                <a:spcPct val="100000"/>
              </a:lnSpc>
              <a:spcBef>
                <a:spcPts val="600"/>
              </a:spcBef>
              <a:spcAft>
                <a:spcPts val="0"/>
              </a:spcAft>
              <a:defRPr sz="900"/>
            </a:lvl7pPr>
            <a:lvl8pPr marL="182880" indent="-182880">
              <a:lnSpc>
                <a:spcPct val="100000"/>
              </a:lnSpc>
              <a:spcBef>
                <a:spcPts val="600"/>
              </a:spcBef>
              <a:spcAft>
                <a:spcPts val="0"/>
              </a:spcAft>
              <a:defRPr sz="900"/>
            </a:lvl8pPr>
            <a:lvl9pPr marL="182880" indent="-182880">
              <a:lnSpc>
                <a:spcPct val="100000"/>
              </a:lnSpc>
              <a:spcBef>
                <a:spcPts val="600"/>
              </a:spcBef>
              <a:spcAft>
                <a:spcPts val="0"/>
              </a:spcAft>
              <a:defRPr sz="900"/>
            </a:lvl9pPr>
          </a:lstStyle>
          <a:p>
            <a:pPr lvl="0"/>
            <a:r>
              <a:rPr dirty="0"/>
              <a:t>Click to add </a:t>
            </a:r>
            <a:r>
              <a:rPr lang="en-US" dirty="0" smtClean="0"/>
              <a:t>email address</a:t>
            </a:r>
            <a:endParaRPr dirty="0"/>
          </a:p>
        </p:txBody>
      </p:sp>
      <p:sp>
        <p:nvSpPr>
          <p:cNvPr id="69" name="Picture Placeholder 11" descr="This placeholder is filled with a thin rule line so you can easily move the lines around on the slide" title="Line placeholder"/>
          <p:cNvSpPr>
            <a:spLocks noGrp="1"/>
          </p:cNvSpPr>
          <p:nvPr>
            <p:ph type="pic" sz="quarter" idx="71" hasCustomPrompt="1"/>
          </p:nvPr>
        </p:nvSpPr>
        <p:spPr>
          <a:xfrm>
            <a:off x="6916676" y="6293186"/>
            <a:ext cx="2953512" cy="91440"/>
          </a:xfrm>
          <a:blipFill>
            <a:blip r:embed="rId2"/>
            <a:stretch>
              <a:fillRect/>
            </a:stretch>
          </a:blipFill>
        </p:spPr>
        <p:txBody>
          <a:bodyPr lIns="0" tIns="0" rIns="0" bIns="0">
            <a:normAutofit/>
          </a:bodyPr>
          <a:lstStyle>
            <a:lvl1pPr marL="0" indent="0" algn="l">
              <a:buNone/>
              <a:defRPr sz="800">
                <a:solidFill>
                  <a:schemeClr val="bg1"/>
                </a:solidFill>
              </a:defRPr>
            </a:lvl1pPr>
          </a:lstStyle>
          <a:p>
            <a:r>
              <a:rPr lang="en-US" dirty="0" smtClean="0"/>
              <a:t> </a:t>
            </a:r>
            <a:endParaRPr dirty="0"/>
          </a:p>
        </p:txBody>
      </p:sp>
      <p:sp>
        <p:nvSpPr>
          <p:cNvPr id="70" name="Text Placeholder 21"/>
          <p:cNvSpPr>
            <a:spLocks noGrp="1"/>
          </p:cNvSpPr>
          <p:nvPr>
            <p:ph type="body" sz="quarter" idx="72" hasCustomPrompt="1"/>
          </p:nvPr>
        </p:nvSpPr>
        <p:spPr>
          <a:xfrm>
            <a:off x="6916676" y="6384626"/>
            <a:ext cx="2953511" cy="261146"/>
          </a:xfrm>
        </p:spPr>
        <p:txBody>
          <a:bodyPr lIns="0" tIns="0" rIns="0" bIns="0" anchor="ctr">
            <a:noAutofit/>
          </a:bodyPr>
          <a:lstStyle>
            <a:lvl1pPr marL="0" indent="0" algn="l">
              <a:lnSpc>
                <a:spcPct val="114000"/>
              </a:lnSpc>
              <a:spcBef>
                <a:spcPts val="800"/>
              </a:spcBef>
              <a:buNone/>
              <a:defRPr sz="1100" b="1">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a:t>
            </a:r>
            <a:r>
              <a:rPr lang="en-US" dirty="0" smtClean="0"/>
              <a:t>URL</a:t>
            </a:r>
            <a:endParaRPr dirty="0"/>
          </a:p>
        </p:txBody>
      </p:sp>
    </p:spTree>
    <p:extLst>
      <p:ext uri="{BB962C8B-B14F-4D97-AF65-F5344CB8AC3E}">
        <p14:creationId xmlns:p14="http://schemas.microsoft.com/office/powerpoint/2010/main" val="1184508751"/>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1320">
                <a:solidFill>
                  <a:schemeClr val="tx1">
                    <a:tint val="75000"/>
                  </a:schemeClr>
                </a:solidFill>
              </a:defRPr>
            </a:lvl1pPr>
          </a:lstStyle>
          <a:p>
            <a:fld id="{FC7BAE6A-DCF3-43E4-B2A0-33D0CF1225FC}" type="datetimeFigureOut">
              <a:rPr lang="en-US"/>
              <a:t>6/5/2020</a:t>
            </a:fld>
            <a:endParaRPr/>
          </a:p>
        </p:txBody>
      </p:sp>
      <p:sp>
        <p:nvSpPr>
          <p:cNvPr id="5" name="Footer Placeholder 4"/>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1320">
                <a:solidFill>
                  <a:schemeClr val="tx1">
                    <a:tint val="75000"/>
                  </a:schemeClr>
                </a:solidFill>
              </a:defRPr>
            </a:lvl1pPr>
          </a:lstStyle>
          <a:p>
            <a:endParaRPr/>
          </a:p>
        </p:txBody>
      </p:sp>
      <p:sp>
        <p:nvSpPr>
          <p:cNvPr id="6" name="Slide Number Placeholder 5"/>
          <p:cNvSpPr>
            <a:spLocks noGrp="1"/>
          </p:cNvSpPr>
          <p:nvPr>
            <p:ph type="sldNum" sz="quarter" idx="4"/>
          </p:nvPr>
        </p:nvSpPr>
        <p:spPr>
          <a:xfrm>
            <a:off x="7103745" y="7203865"/>
            <a:ext cx="2263140" cy="413808"/>
          </a:xfrm>
          <a:prstGeom prst="rect">
            <a:avLst/>
          </a:prstGeom>
        </p:spPr>
        <p:txBody>
          <a:bodyPr vert="horz" lIns="91440" tIns="45720" rIns="91440" bIns="45720" rtlCol="0" anchor="ctr"/>
          <a:lstStyle>
            <a:lvl1pPr algn="r">
              <a:defRPr sz="1320">
                <a:solidFill>
                  <a:schemeClr val="tx1">
                    <a:tint val="75000"/>
                  </a:schemeClr>
                </a:solidFill>
              </a:defRPr>
            </a:lvl1pPr>
          </a:lstStyle>
          <a:p>
            <a:fld id="{9F6761A3-4CAC-4C5F-AC82-8DB08D526BC2}" type="slidenum">
              <a:rPr/>
              <a:t>‹#›</a:t>
            </a:fld>
            <a:endParaRPr/>
          </a:p>
        </p:txBody>
      </p:sp>
      <p:sp>
        <p:nvSpPr>
          <p:cNvPr id="7" name="Rectangle 6"/>
          <p:cNvSpPr/>
          <p:nvPr userDrawn="1"/>
        </p:nvSpPr>
        <p:spPr>
          <a:xfrm>
            <a:off x="10287000" y="0"/>
            <a:ext cx="1828800" cy="776785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spcBef>
                <a:spcPts val="1200"/>
              </a:spcBef>
            </a:pPr>
            <a:r>
              <a:rPr sz="1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300"/>
              </a:spcBef>
            </a:pPr>
            <a:r>
              <a:rPr sz="1000" baseline="0" dirty="0">
                <a:solidFill>
                  <a:prstClr val="white">
                    <a:lumMod val="50000"/>
                  </a:prstClr>
                </a:solidFill>
                <a:latin typeface="Calibri Light" panose="020F0302020204030204" pitchFamily="34" charset="0"/>
                <a:cs typeface="Calibri" panose="020F0502020204030204" pitchFamily="34" charset="0"/>
              </a:rPr>
              <a:t>Your printer might not print the same way our printers do, so make sure to try a couple of test prints. If things aren’t aligning quite right, experiment with the Scale to Fit Paper setting. It’s located in the Print dialog – just click Full Page Slides to get to it.</a:t>
            </a:r>
          </a:p>
          <a:p>
            <a:pPr lvl="0">
              <a:spcBef>
                <a:spcPts val="600"/>
              </a:spcBef>
            </a:pPr>
            <a:r>
              <a:rPr sz="1000" dirty="0">
                <a:solidFill>
                  <a:prstClr val="white">
                    <a:lumMod val="50000"/>
                  </a:prstClr>
                </a:solidFill>
                <a:latin typeface="Calibri Light" panose="020F0302020204030204" pitchFamily="34" charset="0"/>
                <a:cs typeface="Calibri" panose="020F0502020204030204" pitchFamily="34" charset="0"/>
              </a:rPr>
              <a:t>And did you notice we made fold marks for you? They are really light, but if you don’t like them showing on your brochure, click View, Slide Master, and delete them before you print.</a:t>
            </a:r>
          </a:p>
          <a:p>
            <a:pPr lvl="0">
              <a:spcBef>
                <a:spcPts val="600"/>
              </a:spcBef>
            </a:pPr>
            <a:r>
              <a:rPr sz="16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600"/>
              </a:spcBef>
            </a:pPr>
            <a:r>
              <a:rPr sz="1000" dirty="0" smtClean="0">
                <a:solidFill>
                  <a:prstClr val="white">
                    <a:lumMod val="50000"/>
                  </a:prstClr>
                </a:solidFill>
                <a:latin typeface="Calibri Light" panose="020F0302020204030204" pitchFamily="34" charset="0"/>
                <a:cs typeface="Calibri" panose="020F0502020204030204" pitchFamily="34" charset="0"/>
              </a:rPr>
              <a:t>If </a:t>
            </a:r>
            <a:r>
              <a:rPr sz="1000" dirty="0">
                <a:solidFill>
                  <a:prstClr val="white">
                    <a:lumMod val="50000"/>
                  </a:prstClr>
                </a:solidFill>
                <a:latin typeface="Calibri Light" panose="020F0302020204030204" pitchFamily="34" charset="0"/>
                <a:cs typeface="Calibri" panose="020F0502020204030204" pitchFamily="34" charset="0"/>
              </a:rPr>
              <a:t>you need more placeholders for titles, subtitles or body text, just make a copy of what you need and drag it into place. PowerPoint’s Smart Guides will help you align it with everything else</a:t>
            </a:r>
            <a:r>
              <a:rPr sz="1000" dirty="0" smtClean="0">
                <a:solidFill>
                  <a:prstClr val="white">
                    <a:lumMod val="50000"/>
                  </a:prstClr>
                </a:solidFill>
                <a:latin typeface="Calibri Light" panose="020F0302020204030204" pitchFamily="34" charset="0"/>
                <a:cs typeface="Calibri" panose="020F0502020204030204" pitchFamily="34" charset="0"/>
              </a:rPr>
              <a:t>.</a:t>
            </a:r>
            <a:endParaRPr lang="en-US" sz="1000" dirty="0" smtClean="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3687281395"/>
      </p:ext>
    </p:extLst>
  </p:cSld>
  <p:clrMap bg1="lt1" tx1="dk1" bg2="lt2" tx2="dk2" accent1="accent1" accent2="accent2" accent3="accent3" accent4="accent4" accent5="accent5" accent6="accent6" hlink="hlink" folHlink="folHlink"/>
  <p:sldLayoutIdLst>
    <p:sldLayoutId id="2147483672" r:id="rId1"/>
    <p:sldLayoutId id="2147483673" r:id="rId2"/>
  </p:sldLayoutIdLst>
  <p:timing>
    <p:tnLst>
      <p:par>
        <p:cTn id="1" dur="indefinite" restart="never" nodeType="tmRoot"/>
      </p:par>
    </p:tnLst>
  </p:timing>
  <p:txStyles>
    <p:titleStyle>
      <a:lvl1pPr algn="l" defTabSz="100584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2000" kern="1200">
          <a:solidFill>
            <a:schemeClr val="tx1"/>
          </a:solidFill>
          <a:latin typeface="+mn-lt"/>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1800" kern="1200">
          <a:solidFill>
            <a:schemeClr val="tx1"/>
          </a:solidFill>
          <a:latin typeface="+mn-lt"/>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1600" kern="1200">
          <a:solidFill>
            <a:schemeClr val="tx1"/>
          </a:solidFill>
          <a:latin typeface="+mn-lt"/>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400" kern="1200">
          <a:solidFill>
            <a:schemeClr val="tx1"/>
          </a:solidFill>
          <a:latin typeface="+mn-lt"/>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40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144" userDrawn="1">
          <p15:clr>
            <a:srgbClr val="F26B43"/>
          </p15:clr>
        </p15:guide>
        <p15:guide id="3" pos="6192" userDrawn="1">
          <p15:clr>
            <a:srgbClr val="F26B43"/>
          </p15:clr>
        </p15:guide>
        <p15:guide id="4" orient="horz" pos="475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Placeholder 34"/>
          <p:cNvSpPr>
            <a:spLocks noGrp="1"/>
          </p:cNvSpPr>
          <p:nvPr>
            <p:ph type="body" sz="quarter" idx="20"/>
          </p:nvPr>
        </p:nvSpPr>
        <p:spPr>
          <a:xfrm>
            <a:off x="3376499" y="148845"/>
            <a:ext cx="2868775" cy="1294508"/>
          </a:xfrm>
          <a:solidFill>
            <a:schemeClr val="bg1"/>
          </a:solidFill>
        </p:spPr>
        <p:txBody>
          <a:bodyPr/>
          <a:lstStyle/>
          <a:p>
            <a:pPr algn="ctr"/>
            <a:r>
              <a:rPr lang="en-US" sz="3200" b="1" dirty="0" smtClean="0">
                <a:solidFill>
                  <a:schemeClr val="accent3">
                    <a:lumMod val="75000"/>
                  </a:schemeClr>
                </a:solidFill>
                <a:latin typeface="Bradley Hand ITC" panose="03070402050302030203" pitchFamily="66" charset="0"/>
              </a:rPr>
              <a:t>Learning without limits</a:t>
            </a:r>
            <a:r>
              <a:rPr lang="en-US" dirty="0" smtClean="0"/>
              <a:t> </a:t>
            </a:r>
            <a:endParaRPr lang="en-US" dirty="0"/>
          </a:p>
        </p:txBody>
      </p:sp>
      <p:sp>
        <p:nvSpPr>
          <p:cNvPr id="34" name="Text Placeholder 33"/>
          <p:cNvSpPr>
            <a:spLocks noGrp="1"/>
          </p:cNvSpPr>
          <p:nvPr>
            <p:ph type="body" sz="quarter" idx="19"/>
          </p:nvPr>
        </p:nvSpPr>
        <p:spPr>
          <a:xfrm>
            <a:off x="3513882" y="6142188"/>
            <a:ext cx="2880360" cy="1249590"/>
          </a:xfrm>
        </p:spPr>
        <p:txBody>
          <a:bodyPr/>
          <a:lstStyle/>
          <a:p>
            <a:pPr algn="ctr"/>
            <a:r>
              <a:rPr lang="en-US" sz="1600" b="1" dirty="0" smtClean="0">
                <a:solidFill>
                  <a:srgbClr val="00B0F0"/>
                </a:solidFill>
                <a:latin typeface="Bradley Hand ITC" panose="03070402050302030203" pitchFamily="66" charset="0"/>
              </a:rPr>
              <a:t>“</a:t>
            </a:r>
            <a:r>
              <a:rPr lang="en-GB" sz="1600" b="1" dirty="0">
                <a:solidFill>
                  <a:srgbClr val="00B0F0"/>
                </a:solidFill>
                <a:latin typeface="Bradley Hand ITC" panose="03070402050302030203" pitchFamily="66" charset="0"/>
              </a:rPr>
              <a:t>Learning is the process by which an individual makes sense of new experiences</a:t>
            </a:r>
            <a:r>
              <a:rPr lang="en-US" sz="1600" b="1" dirty="0" smtClean="0">
                <a:solidFill>
                  <a:srgbClr val="00B0F0"/>
                </a:solidFill>
                <a:latin typeface="Bradley Hand ITC" panose="03070402050302030203" pitchFamily="66" charset="0"/>
              </a:rPr>
              <a:t>”</a:t>
            </a:r>
            <a:endParaRPr lang="en-US" sz="1600" b="1" dirty="0">
              <a:solidFill>
                <a:srgbClr val="00B0F0"/>
              </a:solidFill>
              <a:latin typeface="Bradley Hand ITC" panose="03070402050302030203" pitchFamily="66" charset="0"/>
            </a:endParaRPr>
          </a:p>
        </p:txBody>
      </p:sp>
      <p:sp>
        <p:nvSpPr>
          <p:cNvPr id="19" name="Text Placeholder 18"/>
          <p:cNvSpPr>
            <a:spLocks noGrp="1"/>
          </p:cNvSpPr>
          <p:nvPr>
            <p:ph type="body" sz="quarter" idx="21"/>
          </p:nvPr>
        </p:nvSpPr>
        <p:spPr>
          <a:xfrm>
            <a:off x="6865617" y="6527160"/>
            <a:ext cx="2926080" cy="864618"/>
          </a:xfrm>
        </p:spPr>
        <p:txBody>
          <a:bodyPr/>
          <a:lstStyle/>
          <a:p>
            <a:pPr algn="ctr"/>
            <a:r>
              <a:rPr lang="en-US" sz="1800" dirty="0" smtClean="0">
                <a:solidFill>
                  <a:srgbClr val="00B0F0"/>
                </a:solidFill>
                <a:latin typeface="Bradley Hand ITC" panose="03070402050302030203" pitchFamily="66" charset="0"/>
              </a:rPr>
              <a:t>CUB</a:t>
            </a:r>
            <a:endParaRPr lang="en-US" sz="1800" dirty="0">
              <a:solidFill>
                <a:srgbClr val="00B0F0"/>
              </a:solidFill>
              <a:latin typeface="Bradley Hand ITC" panose="03070402050302030203" pitchFamily="66" charset="0"/>
            </a:endParaRPr>
          </a:p>
          <a:p>
            <a:pPr algn="ctr"/>
            <a:r>
              <a:rPr lang="en-US" sz="1800" dirty="0" smtClean="0">
                <a:solidFill>
                  <a:srgbClr val="00B0F0"/>
                </a:solidFill>
                <a:latin typeface="Bradley Hand ITC" panose="03070402050302030203" pitchFamily="66" charset="0"/>
              </a:rPr>
              <a:t>Catch UP BASE</a:t>
            </a:r>
            <a:endParaRPr lang="en-US" sz="1800" dirty="0">
              <a:solidFill>
                <a:srgbClr val="00B0F0"/>
              </a:solidFill>
              <a:latin typeface="Bradley Hand ITC" panose="03070402050302030203" pitchFamily="66" charset="0"/>
            </a:endParaRPr>
          </a:p>
        </p:txBody>
      </p:sp>
      <p:sp>
        <p:nvSpPr>
          <p:cNvPr id="16" name="TextBox 15"/>
          <p:cNvSpPr txBox="1"/>
          <p:nvPr/>
        </p:nvSpPr>
        <p:spPr>
          <a:xfrm>
            <a:off x="139885" y="1431584"/>
            <a:ext cx="2868776" cy="6124754"/>
          </a:xfrm>
          <a:prstGeom prst="rect">
            <a:avLst/>
          </a:prstGeom>
          <a:noFill/>
        </p:spPr>
        <p:txBody>
          <a:bodyPr wrap="square" rtlCol="0">
            <a:spAutoFit/>
          </a:bodyPr>
          <a:lstStyle/>
          <a:p>
            <a:pPr algn="ctr"/>
            <a:r>
              <a:rPr lang="en-GB" dirty="0" smtClean="0">
                <a:latin typeface="Bodoni MT" panose="02070603080606020203" pitchFamily="18" charset="0"/>
              </a:rPr>
              <a:t>One of the </a:t>
            </a:r>
            <a:r>
              <a:rPr lang="en-GB" dirty="0">
                <a:latin typeface="Bodoni MT" panose="02070603080606020203" pitchFamily="18" charset="0"/>
              </a:rPr>
              <a:t>characteristics of high quality teaching at Kings Lynn Academy </a:t>
            </a:r>
            <a:r>
              <a:rPr lang="en-GB" dirty="0" smtClean="0">
                <a:latin typeface="Bodoni MT" panose="02070603080606020203" pitchFamily="18" charset="0"/>
              </a:rPr>
              <a:t>is the use </a:t>
            </a:r>
            <a:r>
              <a:rPr lang="en-GB" dirty="0">
                <a:latin typeface="Bodoni MT" panose="02070603080606020203" pitchFamily="18" charset="0"/>
              </a:rPr>
              <a:t>of expert subject knowledge, general knowledge of current affairs as well as high standards of literacy, numeracy and pedagogical knowledge. </a:t>
            </a:r>
            <a:endParaRPr lang="en-GB" dirty="0" smtClean="0">
              <a:latin typeface="Bodoni MT" panose="02070603080606020203" pitchFamily="18" charset="0"/>
            </a:endParaRPr>
          </a:p>
          <a:p>
            <a:pPr algn="ctr"/>
            <a:r>
              <a:rPr lang="en-GB" dirty="0">
                <a:latin typeface="Bodoni MT" panose="02070603080606020203" pitchFamily="18" charset="0"/>
              </a:rPr>
              <a:t>All are challenged so the needs of all learners are met and that they make good progress relative to their starting points. </a:t>
            </a:r>
            <a:endParaRPr lang="en-GB" dirty="0" smtClean="0">
              <a:latin typeface="Bodoni MT" panose="02070603080606020203" pitchFamily="18" charset="0"/>
            </a:endParaRPr>
          </a:p>
          <a:p>
            <a:pPr algn="ctr"/>
            <a:r>
              <a:rPr lang="en-GB" dirty="0" smtClean="0">
                <a:latin typeface="Bodoni MT" panose="02070603080606020203" pitchFamily="18" charset="0"/>
              </a:rPr>
              <a:t>Another and very important characteristic of high quality teaching is providing </a:t>
            </a:r>
            <a:r>
              <a:rPr lang="en-GB" dirty="0">
                <a:latin typeface="Bodoni MT" panose="02070603080606020203" pitchFamily="18" charset="0"/>
              </a:rPr>
              <a:t>intervention when underachievement is evident</a:t>
            </a:r>
            <a:r>
              <a:rPr lang="en-GB" dirty="0" smtClean="0">
                <a:latin typeface="Bodoni MT" panose="02070603080606020203" pitchFamily="18" charset="0"/>
              </a:rPr>
              <a:t>.</a:t>
            </a:r>
          </a:p>
          <a:p>
            <a:pPr algn="just"/>
            <a:r>
              <a:rPr lang="en-GB" sz="1400" dirty="0" smtClean="0"/>
              <a:t> </a:t>
            </a:r>
            <a:endParaRPr lang="en-GB" sz="1400" dirty="0">
              <a:latin typeface="Comic Sans MS" panose="030F0702030302020204" pitchFamily="66" charset="0"/>
            </a:endParaRPr>
          </a:p>
        </p:txBody>
      </p:sp>
      <p:pic>
        <p:nvPicPr>
          <p:cNvPr id="11" name="Picture 4"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t="22880" b="27167"/>
          <a:stretch/>
        </p:blipFill>
        <p:spPr bwMode="auto">
          <a:xfrm>
            <a:off x="6865617" y="359464"/>
            <a:ext cx="2926080" cy="6314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t="22880" b="27167"/>
          <a:stretch/>
        </p:blipFill>
        <p:spPr bwMode="auto">
          <a:xfrm>
            <a:off x="139885" y="359464"/>
            <a:ext cx="2868776" cy="6314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Placeholder 8"/>
          <p:cNvPicPr>
            <a:picLocks noGrp="1" noChangeAspect="1"/>
          </p:cNvPicPr>
          <p:nvPr>
            <p:ph type="pic" sz="quarter" idx="25"/>
          </p:nvPr>
        </p:nvPicPr>
        <p:blipFill>
          <a:blip r:embed="rId3">
            <a:extLst>
              <a:ext uri="{BEBA8EAE-BF5A-486C-A8C5-ECC9F3942E4B}">
                <a14:imgProps xmlns:a14="http://schemas.microsoft.com/office/drawing/2010/main">
                  <a14:imgLayer r:embed="rId4">
                    <a14:imgEffect>
                      <a14:artisticCrisscrossEtching/>
                    </a14:imgEffect>
                  </a14:imgLayer>
                </a14:imgProps>
              </a:ext>
            </a:extLst>
          </a:blip>
          <a:srcRect l="8189" r="8189"/>
          <a:stretch>
            <a:fillRect/>
          </a:stretch>
        </p:blipFill>
        <p:spPr>
          <a:xfrm>
            <a:off x="6865617" y="1064537"/>
            <a:ext cx="2926080" cy="5257800"/>
          </a:xfrm>
          <a:prstGeom prst="rect">
            <a:avLst/>
          </a:prstGeom>
        </p:spPr>
      </p:pic>
      <p:pic>
        <p:nvPicPr>
          <p:cNvPr id="1030" name="Picture 6" descr="Build a Family Reading Culture Part II: How We Organize Children's ..."/>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artisticFilmGrain/>
                    </a14:imgEffect>
                    <a14:imgEffect>
                      <a14:colorTemperature colorTemp="7200"/>
                    </a14:imgEffect>
                  </a14:imgLayer>
                </a14:imgProps>
              </a:ext>
              <a:ext uri="{28A0092B-C50C-407E-A947-70E740481C1C}">
                <a14:useLocalDpi xmlns:a14="http://schemas.microsoft.com/office/drawing/2010/main" val="0"/>
              </a:ext>
            </a:extLst>
          </a:blip>
          <a:srcRect l="5795"/>
          <a:stretch/>
        </p:blipFill>
        <p:spPr bwMode="auto">
          <a:xfrm>
            <a:off x="3480036" y="1443353"/>
            <a:ext cx="2881906" cy="458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696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Picture Placeholder 245" descr="This placeholder is filled with a thin rule line so you can easily move the lines around on the slide" title="Line placeholder"/>
          <p:cNvSpPr>
            <a:spLocks noGrp="1"/>
          </p:cNvSpPr>
          <p:nvPr>
            <p:ph type="pic" sz="quarter" idx="57"/>
          </p:nvPr>
        </p:nvSpPr>
        <p:spPr/>
      </p:sp>
      <p:sp>
        <p:nvSpPr>
          <p:cNvPr id="116" name="Text Placeholder 115"/>
          <p:cNvSpPr>
            <a:spLocks noGrp="1"/>
          </p:cNvSpPr>
          <p:nvPr>
            <p:ph type="body" sz="quarter" idx="20"/>
          </p:nvPr>
        </p:nvSpPr>
        <p:spPr/>
        <p:txBody>
          <a:bodyPr/>
          <a:lstStyle/>
          <a:p>
            <a:r>
              <a:rPr lang="en-US" u="sng" dirty="0" smtClean="0">
                <a:solidFill>
                  <a:schemeClr val="accent1">
                    <a:lumMod val="50000"/>
                  </a:schemeClr>
                </a:solidFill>
              </a:rPr>
              <a:t>What is CUB?</a:t>
            </a:r>
            <a:endParaRPr lang="en-US" u="sng" dirty="0">
              <a:solidFill>
                <a:schemeClr val="accent1">
                  <a:lumMod val="50000"/>
                </a:schemeClr>
              </a:solidFill>
            </a:endParaRPr>
          </a:p>
        </p:txBody>
      </p:sp>
      <p:sp>
        <p:nvSpPr>
          <p:cNvPr id="118" name="Text Placeholder 117"/>
          <p:cNvSpPr>
            <a:spLocks noGrp="1"/>
          </p:cNvSpPr>
          <p:nvPr>
            <p:ph type="body" sz="quarter" idx="54"/>
          </p:nvPr>
        </p:nvSpPr>
        <p:spPr>
          <a:xfrm>
            <a:off x="228600" y="676557"/>
            <a:ext cx="2953511" cy="3110322"/>
          </a:xfrm>
        </p:spPr>
        <p:txBody>
          <a:bodyPr/>
          <a:lstStyle/>
          <a:p>
            <a:pPr marL="0" indent="0">
              <a:buNone/>
            </a:pPr>
            <a:r>
              <a:rPr lang="en-GB" sz="1200" dirty="0" smtClean="0"/>
              <a:t>Learning </a:t>
            </a:r>
            <a:r>
              <a:rPr lang="en-GB" sz="1200" dirty="0"/>
              <a:t>takes place when the individual constructs their own knowledge and understanding of a subject, skill or values. Learning often takes place through personal interaction, therefore we believe that it is important to promote activities that allow the learner to work with others to solve problems, to explore concepts and to share, discuss and articulate ideas as a means of learning and a tool for thinking</a:t>
            </a:r>
            <a:r>
              <a:rPr lang="en-GB" sz="1200" dirty="0" smtClean="0"/>
              <a:t>. </a:t>
            </a:r>
          </a:p>
          <a:p>
            <a:pPr marL="0" indent="0">
              <a:buNone/>
            </a:pPr>
            <a:r>
              <a:rPr lang="pt-PT" sz="1200" dirty="0" smtClean="0"/>
              <a:t>CUB was developed to promote, boost and engage our student performance in some areas where a gap in their knowledge was found.  </a:t>
            </a:r>
            <a:endParaRPr lang="en-US" sz="1200" dirty="0"/>
          </a:p>
        </p:txBody>
      </p:sp>
      <p:sp>
        <p:nvSpPr>
          <p:cNvPr id="245" name="Picture Placeholder 244" descr="This placeholder is filled with a thin rule line so you can easily move the lines around on the slide" title="Line placeholder"/>
          <p:cNvSpPr>
            <a:spLocks noGrp="1"/>
          </p:cNvSpPr>
          <p:nvPr>
            <p:ph type="pic" sz="quarter" idx="52"/>
          </p:nvPr>
        </p:nvSpPr>
        <p:spPr>
          <a:xfrm>
            <a:off x="225935" y="4667658"/>
            <a:ext cx="2953512" cy="91440"/>
          </a:xfrm>
        </p:spPr>
      </p:sp>
      <p:sp>
        <p:nvSpPr>
          <p:cNvPr id="119" name="Text Placeholder 118"/>
          <p:cNvSpPr>
            <a:spLocks noGrp="1"/>
          </p:cNvSpPr>
          <p:nvPr>
            <p:ph type="body" sz="quarter" idx="55"/>
          </p:nvPr>
        </p:nvSpPr>
        <p:spPr>
          <a:xfrm>
            <a:off x="3596831" y="2760051"/>
            <a:ext cx="2953511" cy="508090"/>
          </a:xfrm>
        </p:spPr>
        <p:txBody>
          <a:bodyPr/>
          <a:lstStyle/>
          <a:p>
            <a:r>
              <a:rPr lang="en-US" u="sng" dirty="0" smtClean="0">
                <a:solidFill>
                  <a:schemeClr val="accent2">
                    <a:lumMod val="50000"/>
                  </a:schemeClr>
                </a:solidFill>
              </a:rPr>
              <a:t>What do we offer?</a:t>
            </a:r>
            <a:endParaRPr lang="en-US" u="sng" dirty="0">
              <a:solidFill>
                <a:schemeClr val="accent2">
                  <a:lumMod val="50000"/>
                </a:schemeClr>
              </a:solidFill>
            </a:endParaRPr>
          </a:p>
        </p:txBody>
      </p:sp>
      <p:sp>
        <p:nvSpPr>
          <p:cNvPr id="127" name="Text Placeholder 126"/>
          <p:cNvSpPr>
            <a:spLocks noGrp="1"/>
          </p:cNvSpPr>
          <p:nvPr>
            <p:ph type="body" sz="quarter" idx="75"/>
          </p:nvPr>
        </p:nvSpPr>
        <p:spPr>
          <a:xfrm>
            <a:off x="3596830" y="3220149"/>
            <a:ext cx="2953511" cy="2683641"/>
          </a:xfrm>
        </p:spPr>
        <p:txBody>
          <a:bodyPr/>
          <a:lstStyle/>
          <a:p>
            <a:pPr marL="342900" lvl="0" indent="-342900">
              <a:lnSpc>
                <a:spcPct val="107000"/>
              </a:lnSpc>
              <a:buSzPts val="1000"/>
              <a:buFont typeface="Symbol" panose="05050102010706020507" pitchFamily="18" charset="2"/>
              <a:buChar char=""/>
              <a:tabLst>
                <a:tab pos="457200" algn="l"/>
              </a:tabLst>
            </a:pPr>
            <a:r>
              <a:rPr lang="en-GB" sz="1100" dirty="0">
                <a:solidFill>
                  <a:schemeClr val="tx1"/>
                </a:solidFill>
              </a:rPr>
              <a:t>Small </a:t>
            </a:r>
            <a:r>
              <a:rPr lang="en-GB" sz="1100" dirty="0" smtClean="0">
                <a:solidFill>
                  <a:schemeClr val="tx1"/>
                </a:solidFill>
              </a:rPr>
              <a:t>group work,</a:t>
            </a:r>
          </a:p>
          <a:p>
            <a:pPr marL="342900" lvl="0" indent="-342900">
              <a:lnSpc>
                <a:spcPct val="107000"/>
              </a:lnSpc>
              <a:buSzPts val="1000"/>
              <a:buFont typeface="Symbol" panose="05050102010706020507" pitchFamily="18" charset="2"/>
              <a:buChar char=""/>
              <a:tabLst>
                <a:tab pos="457200" algn="l"/>
              </a:tabLst>
            </a:pPr>
            <a:r>
              <a:rPr lang="en-GB" sz="1100" dirty="0" smtClean="0">
                <a:solidFill>
                  <a:schemeClr val="tx1"/>
                </a:solidFill>
              </a:rPr>
              <a:t>Effective </a:t>
            </a:r>
            <a:r>
              <a:rPr lang="en-GB" sz="1100" dirty="0">
                <a:solidFill>
                  <a:schemeClr val="tx1"/>
                </a:solidFill>
              </a:rPr>
              <a:t>monitoring completed by </a:t>
            </a:r>
            <a:r>
              <a:rPr lang="en-GB" sz="1100" dirty="0" smtClean="0">
                <a:solidFill>
                  <a:schemeClr val="tx1"/>
                </a:solidFill>
              </a:rPr>
              <a:t>SEN team to </a:t>
            </a:r>
            <a:r>
              <a:rPr lang="en-GB" sz="1100" dirty="0">
                <a:solidFill>
                  <a:schemeClr val="tx1"/>
                </a:solidFill>
              </a:rPr>
              <a:t>close the gap throughout their learning </a:t>
            </a:r>
            <a:r>
              <a:rPr lang="en-GB" sz="1100" dirty="0" smtClean="0">
                <a:solidFill>
                  <a:schemeClr val="tx1"/>
                </a:solidFill>
              </a:rPr>
              <a:t>journey,</a:t>
            </a:r>
          </a:p>
          <a:p>
            <a:pPr marL="342900" lvl="0" indent="-342900">
              <a:lnSpc>
                <a:spcPct val="107000"/>
              </a:lnSpc>
              <a:buSzPts val="1000"/>
              <a:buFont typeface="Symbol" panose="05050102010706020507" pitchFamily="18" charset="2"/>
              <a:buChar char=""/>
              <a:tabLst>
                <a:tab pos="457200" algn="l"/>
              </a:tabLst>
            </a:pPr>
            <a:r>
              <a:rPr lang="en-GB" sz="1100" dirty="0" smtClean="0">
                <a:solidFill>
                  <a:schemeClr val="tx1"/>
                </a:solidFill>
              </a:rPr>
              <a:t>Step </a:t>
            </a:r>
            <a:r>
              <a:rPr lang="en-GB" sz="1100" dirty="0">
                <a:solidFill>
                  <a:schemeClr val="tx1"/>
                </a:solidFill>
              </a:rPr>
              <a:t>by step (self-esteem </a:t>
            </a:r>
            <a:r>
              <a:rPr lang="en-GB" sz="1100" dirty="0" smtClean="0">
                <a:solidFill>
                  <a:schemeClr val="tx1"/>
                </a:solidFill>
              </a:rPr>
              <a:t>groups),</a:t>
            </a:r>
          </a:p>
          <a:p>
            <a:pPr marL="342900" lvl="0" indent="-342900">
              <a:lnSpc>
                <a:spcPct val="107000"/>
              </a:lnSpc>
              <a:buSzPts val="1000"/>
              <a:buFont typeface="Symbol" panose="05050102010706020507" pitchFamily="18" charset="2"/>
              <a:buChar char=""/>
              <a:tabLst>
                <a:tab pos="457200" algn="l"/>
              </a:tabLst>
            </a:pPr>
            <a:r>
              <a:rPr lang="en-GB" sz="1100" dirty="0" smtClean="0">
                <a:solidFill>
                  <a:schemeClr val="tx1"/>
                </a:solidFill>
              </a:rPr>
              <a:t>Toe </a:t>
            </a:r>
            <a:r>
              <a:rPr lang="en-GB" sz="1100" dirty="0">
                <a:solidFill>
                  <a:schemeClr val="tx1"/>
                </a:solidFill>
              </a:rPr>
              <a:t>by </a:t>
            </a:r>
            <a:r>
              <a:rPr lang="en-GB" sz="1100" dirty="0" smtClean="0">
                <a:solidFill>
                  <a:schemeClr val="tx1"/>
                </a:solidFill>
              </a:rPr>
              <a:t>Toe/Spelling Tutor,</a:t>
            </a:r>
          </a:p>
          <a:p>
            <a:pPr marL="342900" lvl="0" indent="-342900">
              <a:lnSpc>
                <a:spcPct val="107000"/>
              </a:lnSpc>
              <a:buSzPts val="1000"/>
              <a:buFont typeface="Symbol" panose="05050102010706020507" pitchFamily="18" charset="2"/>
              <a:buChar char=""/>
              <a:tabLst>
                <a:tab pos="457200" algn="l"/>
              </a:tabLst>
            </a:pPr>
            <a:r>
              <a:rPr lang="pt-PT" sz="1100" dirty="0" smtClean="0">
                <a:solidFill>
                  <a:schemeClr val="tx1"/>
                </a:solidFill>
              </a:rPr>
              <a:t>Reading sessions,</a:t>
            </a:r>
            <a:endParaRPr lang="en-GB" sz="1100" dirty="0" smtClean="0">
              <a:solidFill>
                <a:schemeClr val="tx1"/>
              </a:solidFill>
            </a:endParaRPr>
          </a:p>
          <a:p>
            <a:pPr marL="342900" lvl="0" indent="-342900">
              <a:lnSpc>
                <a:spcPct val="107000"/>
              </a:lnSpc>
              <a:buSzPts val="1000"/>
              <a:buFont typeface="Symbol" panose="05050102010706020507" pitchFamily="18" charset="2"/>
              <a:buChar char=""/>
              <a:tabLst>
                <a:tab pos="457200" algn="l"/>
              </a:tabLst>
            </a:pPr>
            <a:r>
              <a:rPr lang="en-GB" sz="1100" dirty="0" smtClean="0">
                <a:solidFill>
                  <a:schemeClr val="tx1"/>
                </a:solidFill>
              </a:rPr>
              <a:t>English/Maths/Science intervention,</a:t>
            </a:r>
          </a:p>
          <a:p>
            <a:pPr marL="342900" lvl="0" indent="-342900">
              <a:lnSpc>
                <a:spcPct val="107000"/>
              </a:lnSpc>
              <a:buSzPts val="1000"/>
              <a:buFont typeface="Symbol" panose="05050102010706020507" pitchFamily="18" charset="2"/>
              <a:buChar char=""/>
              <a:tabLst>
                <a:tab pos="457200" algn="l"/>
              </a:tabLst>
            </a:pPr>
            <a:r>
              <a:rPr lang="pt-PT" sz="1100" dirty="0" smtClean="0">
                <a:solidFill>
                  <a:schemeClr val="tx1"/>
                </a:solidFill>
              </a:rPr>
              <a:t>WRAT Testing,</a:t>
            </a:r>
          </a:p>
          <a:p>
            <a:pPr marL="342900" lvl="0" indent="-342900">
              <a:lnSpc>
                <a:spcPct val="107000"/>
              </a:lnSpc>
              <a:buSzPts val="1000"/>
              <a:buFont typeface="Symbol" panose="05050102010706020507" pitchFamily="18" charset="2"/>
              <a:buChar char=""/>
              <a:tabLst>
                <a:tab pos="457200" algn="l"/>
              </a:tabLst>
            </a:pPr>
            <a:r>
              <a:rPr lang="pt-PT" sz="1100" dirty="0" smtClean="0">
                <a:solidFill>
                  <a:schemeClr val="tx1"/>
                </a:solidFill>
              </a:rPr>
              <a:t>Towre Test,</a:t>
            </a:r>
          </a:p>
          <a:p>
            <a:pPr marL="342900" lvl="0" indent="-342900">
              <a:lnSpc>
                <a:spcPct val="107000"/>
              </a:lnSpc>
              <a:buSzPts val="1000"/>
              <a:buFont typeface="Symbol" panose="05050102010706020507" pitchFamily="18" charset="2"/>
              <a:buChar char=""/>
              <a:tabLst>
                <a:tab pos="457200" algn="l"/>
              </a:tabLst>
            </a:pPr>
            <a:r>
              <a:rPr lang="pt-PT" sz="1100" dirty="0" smtClean="0">
                <a:solidFill>
                  <a:schemeClr val="tx1"/>
                </a:solidFill>
              </a:rPr>
              <a:t>Visual Stress Assessment.</a:t>
            </a:r>
            <a:endParaRPr lang="en-GB" dirty="0" smtClean="0"/>
          </a:p>
          <a:p>
            <a:pPr marL="342900" lvl="0" indent="-342900">
              <a:lnSpc>
                <a:spcPct val="107000"/>
              </a:lnSpc>
              <a:buSzPts val="1000"/>
              <a:buFont typeface="Symbol" panose="05050102010706020507" pitchFamily="18" charset="2"/>
              <a:buChar char=""/>
              <a:tabLst>
                <a:tab pos="457200" algn="l"/>
              </a:tabLst>
            </a:pPr>
            <a:endParaRPr lang="en-GB" dirty="0">
              <a:ea typeface="Calibri" panose="020F0502020204030204" pitchFamily="34" charset="0"/>
              <a:cs typeface="Times New Roman" panose="02020603050405020304" pitchFamily="18" charset="0"/>
            </a:endParaRPr>
          </a:p>
          <a:p>
            <a:endParaRPr lang="en-US" dirty="0"/>
          </a:p>
        </p:txBody>
      </p:sp>
      <p:sp>
        <p:nvSpPr>
          <p:cNvPr id="126" name="Text Placeholder 125"/>
          <p:cNvSpPr>
            <a:spLocks noGrp="1"/>
          </p:cNvSpPr>
          <p:nvPr>
            <p:ph type="body" sz="quarter" idx="76"/>
          </p:nvPr>
        </p:nvSpPr>
        <p:spPr>
          <a:xfrm>
            <a:off x="3617210" y="6375751"/>
            <a:ext cx="2956177" cy="1437160"/>
          </a:xfrm>
        </p:spPr>
        <p:txBody>
          <a:bodyPr/>
          <a:lstStyle/>
          <a:p>
            <a:r>
              <a:rPr lang="en-GB" sz="1200" dirty="0" smtClean="0"/>
              <a:t>Story </a:t>
            </a:r>
            <a:r>
              <a:rPr lang="en-GB" sz="1200" dirty="0"/>
              <a:t>Writing</a:t>
            </a:r>
          </a:p>
          <a:p>
            <a:r>
              <a:rPr lang="en-GB" sz="1200" dirty="0" smtClean="0"/>
              <a:t>Comprehension</a:t>
            </a:r>
          </a:p>
          <a:p>
            <a:r>
              <a:rPr lang="en-GB" sz="1200" dirty="0" smtClean="0"/>
              <a:t>SPAG </a:t>
            </a:r>
            <a:r>
              <a:rPr lang="en-GB" sz="1200" dirty="0"/>
              <a:t>Activities</a:t>
            </a:r>
          </a:p>
          <a:p>
            <a:r>
              <a:rPr lang="pt-PT" sz="1200" dirty="0"/>
              <a:t>Numeracy </a:t>
            </a:r>
            <a:endParaRPr lang="en-GB" sz="1200" dirty="0"/>
          </a:p>
          <a:p>
            <a:pPr marL="0" indent="0">
              <a:buNone/>
            </a:pPr>
            <a:endParaRPr lang="en-US" dirty="0"/>
          </a:p>
        </p:txBody>
      </p:sp>
      <p:sp>
        <p:nvSpPr>
          <p:cNvPr id="120" name="Text Placeholder 119"/>
          <p:cNvSpPr>
            <a:spLocks noGrp="1"/>
          </p:cNvSpPr>
          <p:nvPr>
            <p:ph type="body" sz="quarter" idx="61"/>
          </p:nvPr>
        </p:nvSpPr>
        <p:spPr>
          <a:xfrm>
            <a:off x="225935" y="4842313"/>
            <a:ext cx="2953511" cy="356418"/>
          </a:xfrm>
        </p:spPr>
        <p:txBody>
          <a:bodyPr/>
          <a:lstStyle/>
          <a:p>
            <a:r>
              <a:rPr lang="en-US" u="sng" dirty="0" smtClean="0">
                <a:solidFill>
                  <a:schemeClr val="accent4">
                    <a:lumMod val="50000"/>
                  </a:schemeClr>
                </a:solidFill>
              </a:rPr>
              <a:t>Our Aims:</a:t>
            </a:r>
            <a:endParaRPr lang="en-US" u="sng" dirty="0">
              <a:solidFill>
                <a:schemeClr val="accent4">
                  <a:lumMod val="50000"/>
                </a:schemeClr>
              </a:solidFill>
            </a:endParaRPr>
          </a:p>
        </p:txBody>
      </p:sp>
      <p:sp>
        <p:nvSpPr>
          <p:cNvPr id="129" name="Text Placeholder 128"/>
          <p:cNvSpPr>
            <a:spLocks noGrp="1"/>
          </p:cNvSpPr>
          <p:nvPr>
            <p:ph type="body" sz="quarter" idx="77"/>
          </p:nvPr>
        </p:nvSpPr>
        <p:spPr>
          <a:xfrm>
            <a:off x="185361" y="5234869"/>
            <a:ext cx="3034658" cy="2651169"/>
          </a:xfrm>
        </p:spPr>
        <p:txBody>
          <a:bodyPr/>
          <a:lstStyle/>
          <a:p>
            <a:r>
              <a:rPr lang="en-GB" sz="1100" dirty="0"/>
              <a:t>Challenge the performance </a:t>
            </a:r>
            <a:r>
              <a:rPr lang="en-GB" sz="1100" dirty="0" smtClean="0"/>
              <a:t>gap,</a:t>
            </a:r>
          </a:p>
          <a:p>
            <a:r>
              <a:rPr lang="en-GB" sz="1100" dirty="0" smtClean="0"/>
              <a:t>Support students to become better learners by understanding and also adapting teaching to their skills and ways of working,</a:t>
            </a:r>
          </a:p>
          <a:p>
            <a:r>
              <a:rPr lang="en-GB" sz="1100" dirty="0" smtClean="0"/>
              <a:t>To understand </a:t>
            </a:r>
            <a:r>
              <a:rPr lang="en-GB" sz="1100" dirty="0"/>
              <a:t>working styles and overcome the </a:t>
            </a:r>
            <a:r>
              <a:rPr lang="en-GB" sz="1100" dirty="0" smtClean="0"/>
              <a:t>difficulties,</a:t>
            </a:r>
          </a:p>
          <a:p>
            <a:r>
              <a:rPr lang="en-GB" sz="1100" dirty="0" smtClean="0"/>
              <a:t> Improving and support their learner self-esteem. </a:t>
            </a:r>
            <a:endParaRPr lang="en-US" sz="1100" dirty="0"/>
          </a:p>
        </p:txBody>
      </p:sp>
      <p:sp>
        <p:nvSpPr>
          <p:cNvPr id="121" name="Text Placeholder 120"/>
          <p:cNvSpPr>
            <a:spLocks noGrp="1"/>
          </p:cNvSpPr>
          <p:nvPr>
            <p:ph type="body" sz="quarter" idx="64"/>
          </p:nvPr>
        </p:nvSpPr>
        <p:spPr>
          <a:xfrm>
            <a:off x="6916675" y="4878451"/>
            <a:ext cx="2953511" cy="356418"/>
          </a:xfrm>
        </p:spPr>
        <p:txBody>
          <a:bodyPr/>
          <a:lstStyle/>
          <a:p>
            <a:r>
              <a:rPr lang="en-US" u="sng" dirty="0" smtClean="0">
                <a:solidFill>
                  <a:schemeClr val="accent5">
                    <a:lumMod val="50000"/>
                  </a:schemeClr>
                </a:solidFill>
              </a:rPr>
              <a:t>Contact us</a:t>
            </a:r>
            <a:endParaRPr lang="en-US" u="sng" dirty="0">
              <a:solidFill>
                <a:schemeClr val="accent5">
                  <a:lumMod val="50000"/>
                </a:schemeClr>
              </a:solidFill>
            </a:endParaRPr>
          </a:p>
        </p:txBody>
      </p:sp>
      <p:sp>
        <p:nvSpPr>
          <p:cNvPr id="251" name="Picture Placeholder 250" descr="This placeholder is filled with a thin rule line so you can easily move the lines around on the slide" title="Line placeholder"/>
          <p:cNvSpPr>
            <a:spLocks noGrp="1"/>
          </p:cNvSpPr>
          <p:nvPr>
            <p:ph type="pic" sz="quarter" idx="71"/>
          </p:nvPr>
        </p:nvSpPr>
        <p:spPr>
          <a:xfrm>
            <a:off x="6916675" y="7400712"/>
            <a:ext cx="2953512" cy="91440"/>
          </a:xfrm>
        </p:spPr>
      </p:sp>
      <p:sp>
        <p:nvSpPr>
          <p:cNvPr id="21" name="TextBox 20"/>
          <p:cNvSpPr txBox="1"/>
          <p:nvPr/>
        </p:nvSpPr>
        <p:spPr>
          <a:xfrm>
            <a:off x="6916675" y="5413078"/>
            <a:ext cx="3036216" cy="1631216"/>
          </a:xfrm>
          <a:prstGeom prst="rect">
            <a:avLst/>
          </a:prstGeom>
          <a:noFill/>
        </p:spPr>
        <p:txBody>
          <a:bodyPr wrap="square" rtlCol="0">
            <a:spAutoFit/>
          </a:bodyPr>
          <a:lstStyle/>
          <a:p>
            <a:r>
              <a:rPr lang="en-GB" sz="1000" dirty="0" smtClean="0">
                <a:solidFill>
                  <a:schemeClr val="accent1">
                    <a:lumMod val="50000"/>
                  </a:schemeClr>
                </a:solidFill>
              </a:rPr>
              <a:t>Mrs </a:t>
            </a:r>
            <a:r>
              <a:rPr lang="en-GB" sz="1000" dirty="0" err="1" smtClean="0">
                <a:solidFill>
                  <a:schemeClr val="accent1">
                    <a:lumMod val="50000"/>
                  </a:schemeClr>
                </a:solidFill>
              </a:rPr>
              <a:t>Prevett</a:t>
            </a:r>
            <a:r>
              <a:rPr lang="en-GB" sz="1000" dirty="0" smtClean="0">
                <a:solidFill>
                  <a:schemeClr val="accent1">
                    <a:lumMod val="50000"/>
                  </a:schemeClr>
                </a:solidFill>
              </a:rPr>
              <a:t> (SENCo)</a:t>
            </a:r>
          </a:p>
          <a:p>
            <a:endParaRPr lang="pt-PT" sz="1000" dirty="0">
              <a:solidFill>
                <a:schemeClr val="accent1">
                  <a:lumMod val="50000"/>
                </a:schemeClr>
              </a:solidFill>
            </a:endParaRPr>
          </a:p>
          <a:p>
            <a:r>
              <a:rPr lang="pt-PT" sz="1000" dirty="0" smtClean="0">
                <a:solidFill>
                  <a:schemeClr val="accent1">
                    <a:lumMod val="50000"/>
                  </a:schemeClr>
                </a:solidFill>
              </a:rPr>
              <a:t>SEN Team </a:t>
            </a:r>
          </a:p>
          <a:p>
            <a:endParaRPr lang="en-GB" sz="1000" dirty="0">
              <a:solidFill>
                <a:schemeClr val="accent1">
                  <a:lumMod val="50000"/>
                </a:schemeClr>
              </a:solidFill>
            </a:endParaRPr>
          </a:p>
          <a:p>
            <a:r>
              <a:rPr lang="en-GB" sz="1000" b="1" dirty="0">
                <a:solidFill>
                  <a:schemeClr val="accent1">
                    <a:lumMod val="50000"/>
                  </a:schemeClr>
                </a:solidFill>
              </a:rPr>
              <a:t>Address: </a:t>
            </a:r>
            <a:endParaRPr lang="en-GB" sz="1000" b="1" dirty="0" smtClean="0">
              <a:solidFill>
                <a:schemeClr val="accent1">
                  <a:lumMod val="50000"/>
                </a:schemeClr>
              </a:solidFill>
            </a:endParaRPr>
          </a:p>
          <a:p>
            <a:r>
              <a:rPr lang="en-GB" sz="1000" dirty="0" smtClean="0">
                <a:solidFill>
                  <a:schemeClr val="accent1">
                    <a:lumMod val="50000"/>
                  </a:schemeClr>
                </a:solidFill>
              </a:rPr>
              <a:t>Queen </a:t>
            </a:r>
            <a:r>
              <a:rPr lang="en-GB" sz="1000" dirty="0">
                <a:solidFill>
                  <a:schemeClr val="accent1">
                    <a:lumMod val="50000"/>
                  </a:schemeClr>
                </a:solidFill>
              </a:rPr>
              <a:t>Mary Road, </a:t>
            </a:r>
            <a:endParaRPr lang="en-GB" sz="1000" dirty="0" smtClean="0">
              <a:solidFill>
                <a:schemeClr val="accent1">
                  <a:lumMod val="50000"/>
                </a:schemeClr>
              </a:solidFill>
            </a:endParaRPr>
          </a:p>
          <a:p>
            <a:r>
              <a:rPr lang="en-GB" sz="1000" dirty="0" smtClean="0">
                <a:solidFill>
                  <a:schemeClr val="accent1">
                    <a:lumMod val="50000"/>
                  </a:schemeClr>
                </a:solidFill>
              </a:rPr>
              <a:t>King's </a:t>
            </a:r>
            <a:r>
              <a:rPr lang="en-GB" sz="1000" dirty="0">
                <a:solidFill>
                  <a:schemeClr val="accent1">
                    <a:lumMod val="50000"/>
                  </a:schemeClr>
                </a:solidFill>
              </a:rPr>
              <a:t>Lynn </a:t>
            </a:r>
            <a:endParaRPr lang="en-GB" sz="1000" dirty="0" smtClean="0">
              <a:solidFill>
                <a:schemeClr val="accent1">
                  <a:lumMod val="50000"/>
                </a:schemeClr>
              </a:solidFill>
            </a:endParaRPr>
          </a:p>
          <a:p>
            <a:r>
              <a:rPr lang="en-GB" sz="1000" dirty="0" smtClean="0">
                <a:solidFill>
                  <a:schemeClr val="accent1">
                    <a:lumMod val="50000"/>
                  </a:schemeClr>
                </a:solidFill>
              </a:rPr>
              <a:t>PE30 4QG</a:t>
            </a:r>
          </a:p>
          <a:p>
            <a:endParaRPr lang="en-GB" sz="1000" dirty="0">
              <a:solidFill>
                <a:schemeClr val="accent1">
                  <a:lumMod val="50000"/>
                </a:schemeClr>
              </a:solidFill>
            </a:endParaRPr>
          </a:p>
          <a:p>
            <a:r>
              <a:rPr lang="en-GB" sz="1000" b="1" dirty="0">
                <a:solidFill>
                  <a:schemeClr val="accent1">
                    <a:lumMod val="50000"/>
                  </a:schemeClr>
                </a:solidFill>
              </a:rPr>
              <a:t>Phone:</a:t>
            </a:r>
            <a:r>
              <a:rPr lang="en-GB" sz="1000" dirty="0">
                <a:solidFill>
                  <a:schemeClr val="accent1">
                    <a:lumMod val="50000"/>
                  </a:schemeClr>
                </a:solidFill>
              </a:rPr>
              <a:t> 01553 </a:t>
            </a:r>
            <a:r>
              <a:rPr lang="en-GB" sz="1000" dirty="0" smtClean="0">
                <a:solidFill>
                  <a:schemeClr val="accent1">
                    <a:lumMod val="50000"/>
                  </a:schemeClr>
                </a:solidFill>
              </a:rPr>
              <a:t>774671</a:t>
            </a:r>
            <a:endParaRPr lang="en-GB" sz="1000" dirty="0">
              <a:solidFill>
                <a:schemeClr val="accent1">
                  <a:lumMod val="50000"/>
                </a:schemeClr>
              </a:solidFill>
            </a:endParaRPr>
          </a:p>
        </p:txBody>
      </p:sp>
      <p:sp>
        <p:nvSpPr>
          <p:cNvPr id="19" name="Text Placeholder 118"/>
          <p:cNvSpPr>
            <a:spLocks noGrp="1"/>
          </p:cNvSpPr>
          <p:nvPr>
            <p:ph type="body" sz="quarter" idx="55"/>
          </p:nvPr>
        </p:nvSpPr>
        <p:spPr>
          <a:xfrm>
            <a:off x="3586353" y="5936657"/>
            <a:ext cx="2953511" cy="508090"/>
          </a:xfrm>
        </p:spPr>
        <p:txBody>
          <a:bodyPr/>
          <a:lstStyle/>
          <a:p>
            <a:r>
              <a:rPr lang="en-US" u="sng" dirty="0" smtClean="0">
                <a:solidFill>
                  <a:schemeClr val="accent2">
                    <a:lumMod val="50000"/>
                  </a:schemeClr>
                </a:solidFill>
              </a:rPr>
              <a:t>Areas of focus?</a:t>
            </a:r>
            <a:endParaRPr lang="en-US" u="sng" dirty="0">
              <a:solidFill>
                <a:schemeClr val="accent2">
                  <a:lumMod val="50000"/>
                </a:schemeClr>
              </a:solidFill>
            </a:endParaRPr>
          </a:p>
        </p:txBody>
      </p:sp>
      <p:sp>
        <p:nvSpPr>
          <p:cNvPr id="20" name="Picture Placeholder 247" descr="This placeholder is filled with a thin rule line so you can easily move the lines around on the slide" title="Line placeholder"/>
          <p:cNvSpPr>
            <a:spLocks noGrp="1"/>
          </p:cNvSpPr>
          <p:nvPr>
            <p:ph type="pic" sz="quarter" idx="63"/>
          </p:nvPr>
        </p:nvSpPr>
        <p:spPr>
          <a:xfrm>
            <a:off x="3552830" y="5874980"/>
            <a:ext cx="2952750" cy="90487"/>
          </a:xfrm>
        </p:spPr>
      </p:sp>
      <p:sp>
        <p:nvSpPr>
          <p:cNvPr id="22" name="Picture Placeholder 247" descr="This placeholder is filled with a thin rule line so you can easily move the lines around on the slide" title="Line placeholder"/>
          <p:cNvSpPr>
            <a:spLocks noGrp="1"/>
          </p:cNvSpPr>
          <p:nvPr>
            <p:ph type="pic" sz="quarter" idx="63"/>
          </p:nvPr>
        </p:nvSpPr>
        <p:spPr>
          <a:xfrm>
            <a:off x="6927152" y="4716189"/>
            <a:ext cx="2953512" cy="91440"/>
          </a:xfrm>
        </p:spPr>
      </p:sp>
      <p:sp>
        <p:nvSpPr>
          <p:cNvPr id="23" name="Text Placeholder 120"/>
          <p:cNvSpPr>
            <a:spLocks noGrp="1"/>
          </p:cNvSpPr>
          <p:nvPr>
            <p:ph type="body" sz="quarter" idx="64"/>
          </p:nvPr>
        </p:nvSpPr>
        <p:spPr>
          <a:xfrm>
            <a:off x="6916674" y="2803707"/>
            <a:ext cx="2953511" cy="356418"/>
          </a:xfrm>
        </p:spPr>
        <p:txBody>
          <a:bodyPr/>
          <a:lstStyle/>
          <a:p>
            <a:r>
              <a:rPr lang="en-US" u="sng" dirty="0" smtClean="0">
                <a:solidFill>
                  <a:schemeClr val="accent5">
                    <a:lumMod val="50000"/>
                  </a:schemeClr>
                </a:solidFill>
              </a:rPr>
              <a:t>CUB Team</a:t>
            </a:r>
            <a:endParaRPr lang="en-US" u="sng" dirty="0">
              <a:solidFill>
                <a:schemeClr val="accent5">
                  <a:lumMod val="50000"/>
                </a:schemeClr>
              </a:solidFill>
            </a:endParaRPr>
          </a:p>
        </p:txBody>
      </p:sp>
      <p:sp>
        <p:nvSpPr>
          <p:cNvPr id="24" name="TextBox 23"/>
          <p:cNvSpPr txBox="1"/>
          <p:nvPr/>
        </p:nvSpPr>
        <p:spPr>
          <a:xfrm>
            <a:off x="6844448" y="3160125"/>
            <a:ext cx="3036216" cy="1477328"/>
          </a:xfrm>
          <a:prstGeom prst="rect">
            <a:avLst/>
          </a:prstGeom>
          <a:noFill/>
        </p:spPr>
        <p:txBody>
          <a:bodyPr wrap="square" rtlCol="0">
            <a:spAutoFit/>
          </a:bodyPr>
          <a:lstStyle/>
          <a:p>
            <a:r>
              <a:rPr lang="en-GB" sz="1000" dirty="0" smtClean="0">
                <a:solidFill>
                  <a:schemeClr val="accent1">
                    <a:lumMod val="50000"/>
                  </a:schemeClr>
                </a:solidFill>
              </a:rPr>
              <a:t>Mrs </a:t>
            </a:r>
            <a:r>
              <a:rPr lang="en-GB" sz="1000" dirty="0" err="1" smtClean="0">
                <a:solidFill>
                  <a:schemeClr val="accent1">
                    <a:lumMod val="50000"/>
                  </a:schemeClr>
                </a:solidFill>
              </a:rPr>
              <a:t>Prevett</a:t>
            </a:r>
            <a:r>
              <a:rPr lang="en-GB" sz="1000" dirty="0" smtClean="0">
                <a:solidFill>
                  <a:schemeClr val="accent1">
                    <a:lumMod val="50000"/>
                  </a:schemeClr>
                </a:solidFill>
              </a:rPr>
              <a:t> (</a:t>
            </a:r>
            <a:r>
              <a:rPr lang="en-GB" sz="1000" dirty="0" err="1" smtClean="0">
                <a:solidFill>
                  <a:schemeClr val="accent1">
                    <a:lumMod val="50000"/>
                  </a:schemeClr>
                </a:solidFill>
              </a:rPr>
              <a:t>SENCo</a:t>
            </a:r>
            <a:r>
              <a:rPr lang="en-GB" sz="1000" dirty="0" smtClean="0">
                <a:solidFill>
                  <a:schemeClr val="accent1">
                    <a:lumMod val="50000"/>
                  </a:schemeClr>
                </a:solidFill>
              </a:rPr>
              <a:t>)</a:t>
            </a:r>
            <a:endParaRPr lang="en-GB" sz="1000" dirty="0">
              <a:solidFill>
                <a:schemeClr val="accent1">
                  <a:lumMod val="50000"/>
                </a:schemeClr>
              </a:solidFill>
            </a:endParaRPr>
          </a:p>
          <a:p>
            <a:endParaRPr lang="pt-PT" sz="1000" dirty="0" smtClean="0">
              <a:solidFill>
                <a:schemeClr val="accent1">
                  <a:lumMod val="50000"/>
                </a:schemeClr>
              </a:solidFill>
            </a:endParaRPr>
          </a:p>
          <a:p>
            <a:r>
              <a:rPr lang="pt-PT" sz="1000" dirty="0" smtClean="0">
                <a:solidFill>
                  <a:schemeClr val="accent1">
                    <a:lumMod val="50000"/>
                  </a:schemeClr>
                </a:solidFill>
              </a:rPr>
              <a:t>Mrs Taylor: HLTA for Maths</a:t>
            </a:r>
          </a:p>
          <a:p>
            <a:endParaRPr lang="pt-PT" sz="1000" dirty="0" smtClean="0">
              <a:solidFill>
                <a:schemeClr val="accent1">
                  <a:lumMod val="50000"/>
                </a:schemeClr>
              </a:solidFill>
            </a:endParaRPr>
          </a:p>
          <a:p>
            <a:r>
              <a:rPr lang="pt-PT" sz="1000" dirty="0" smtClean="0">
                <a:solidFill>
                  <a:schemeClr val="accent1">
                    <a:lumMod val="50000"/>
                  </a:schemeClr>
                </a:solidFill>
              </a:rPr>
              <a:t>Mrs Harris: English Teacher</a:t>
            </a:r>
          </a:p>
          <a:p>
            <a:endParaRPr lang="pt-PT" sz="1000" dirty="0" smtClean="0">
              <a:solidFill>
                <a:schemeClr val="accent1">
                  <a:lumMod val="50000"/>
                </a:schemeClr>
              </a:solidFill>
            </a:endParaRPr>
          </a:p>
          <a:p>
            <a:r>
              <a:rPr lang="pt-PT" sz="1000" dirty="0" smtClean="0">
                <a:solidFill>
                  <a:schemeClr val="accent1">
                    <a:lumMod val="50000"/>
                  </a:schemeClr>
                </a:solidFill>
              </a:rPr>
              <a:t>Mrs Penson: Teaching Assistant</a:t>
            </a:r>
          </a:p>
          <a:p>
            <a:endParaRPr lang="pt-PT" sz="1000" dirty="0" smtClean="0">
              <a:solidFill>
                <a:schemeClr val="accent1">
                  <a:lumMod val="50000"/>
                </a:schemeClr>
              </a:solidFill>
            </a:endParaRPr>
          </a:p>
          <a:p>
            <a:r>
              <a:rPr lang="pt-PT" sz="1000" dirty="0" smtClean="0">
                <a:solidFill>
                  <a:schemeClr val="accent1">
                    <a:lumMod val="50000"/>
                  </a:schemeClr>
                </a:solidFill>
              </a:rPr>
              <a:t>Mt Griffin: Teaching Assistant</a:t>
            </a:r>
            <a:endParaRPr lang="en-GB" sz="1000" dirty="0" smtClean="0">
              <a:solidFill>
                <a:schemeClr val="accent1">
                  <a:lumMod val="50000"/>
                </a:schemeClr>
              </a:solidFill>
            </a:endParaRPr>
          </a:p>
        </p:txBody>
      </p:sp>
      <p:pic>
        <p:nvPicPr>
          <p:cNvPr id="7" name="Picture Placeholder 6"/>
          <p:cNvPicPr>
            <a:picLocks noGrp="1" noChangeAspect="1"/>
          </p:cNvPicPr>
          <p:nvPr>
            <p:ph type="pic" sz="quarter" idx="10"/>
          </p:nvPr>
        </p:nvPicPr>
        <p:blipFill>
          <a:blip r:embed="rId2"/>
          <a:srcRect t="2644" b="2644"/>
          <a:stretch>
            <a:fillRect/>
          </a:stretch>
        </p:blipFill>
        <p:spPr>
          <a:prstGeom prst="rect">
            <a:avLst/>
          </a:prstGeom>
        </p:spPr>
      </p:pic>
    </p:spTree>
    <p:extLst>
      <p:ext uri="{BB962C8B-B14F-4D97-AF65-F5344CB8AC3E}">
        <p14:creationId xmlns:p14="http://schemas.microsoft.com/office/powerpoint/2010/main" val="2005184843"/>
      </p:ext>
    </p:extLst>
  </p:cSld>
  <p:clrMapOvr>
    <a:masterClrMapping/>
  </p:clrMapOvr>
  <p:timing>
    <p:tnLst>
      <p:par>
        <p:cTn id="1" dur="indefinite" restart="never" nodeType="tmRoot"/>
      </p:par>
    </p:tnLst>
  </p:timing>
</p:sld>
</file>

<file path=ppt/theme/theme1.xml><?xml version="1.0" encoding="utf-8"?>
<a:theme xmlns:a="http://schemas.openxmlformats.org/drawingml/2006/main" name="Green Brochure 11 x 8.5">
  <a:themeElements>
    <a:clrScheme name="Red Brochure">
      <a:dk1>
        <a:sysClr val="windowText" lastClr="000000"/>
      </a:dk1>
      <a:lt1>
        <a:sysClr val="window" lastClr="FFFFFF"/>
      </a:lt1>
      <a:dk2>
        <a:srgbClr val="262626"/>
      </a:dk2>
      <a:lt2>
        <a:srgbClr val="E4E3E2"/>
      </a:lt2>
      <a:accent1>
        <a:srgbClr val="669833"/>
      </a:accent1>
      <a:accent2>
        <a:srgbClr val="245596"/>
      </a:accent2>
      <a:accent3>
        <a:srgbClr val="E87511"/>
      </a:accent3>
      <a:accent4>
        <a:srgbClr val="C02A31"/>
      </a:accent4>
      <a:accent5>
        <a:srgbClr val="30A5C0"/>
      </a:accent5>
      <a:accent6>
        <a:srgbClr val="631D76"/>
      </a:accent6>
      <a:hlink>
        <a:srgbClr val="669833"/>
      </a:hlink>
      <a:folHlink>
        <a:srgbClr val="595959"/>
      </a:folHlink>
    </a:clrScheme>
    <a:fontScheme name="Georgia-Arial">
      <a:majorFont>
        <a:latin typeface="Georg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eenBrochure.potx" id="{F4AD6BB4-3E62-4AA6-9321-A582A2F3E4EE}" vid="{C85B33F5-6610-4FE2-B868-BDF6976B7470}"/>
    </a:ext>
  </a:extLst>
</a:theme>
</file>

<file path=ppt/theme/theme2.xml><?xml version="1.0" encoding="utf-8"?>
<a:theme xmlns:a="http://schemas.openxmlformats.org/drawingml/2006/main" name="Office Theme">
  <a:themeElements>
    <a:clrScheme name="Green Brochure">
      <a:dk1>
        <a:sysClr val="windowText" lastClr="000000"/>
      </a:dk1>
      <a:lt1>
        <a:sysClr val="window" lastClr="FFFFFF"/>
      </a:lt1>
      <a:dk2>
        <a:srgbClr val="262626"/>
      </a:dk2>
      <a:lt2>
        <a:srgbClr val="E4E3E2"/>
      </a:lt2>
      <a:accent1>
        <a:srgbClr val="669833"/>
      </a:accent1>
      <a:accent2>
        <a:srgbClr val="245596"/>
      </a:accent2>
      <a:accent3>
        <a:srgbClr val="E87511"/>
      </a:accent3>
      <a:accent4>
        <a:srgbClr val="C02A31"/>
      </a:accent4>
      <a:accent5>
        <a:srgbClr val="30A5C0"/>
      </a:accent5>
      <a:accent6>
        <a:srgbClr val="631D76"/>
      </a:accent6>
      <a:hlink>
        <a:srgbClr val="669833"/>
      </a:hlink>
      <a:folHlink>
        <a:srgbClr val="595959"/>
      </a:folHlink>
    </a:clrScheme>
    <a:fontScheme name="Georgia-Arial">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Brochure">
      <a:dk1>
        <a:sysClr val="windowText" lastClr="000000"/>
      </a:dk1>
      <a:lt1>
        <a:sysClr val="window" lastClr="FFFFFF"/>
      </a:lt1>
      <a:dk2>
        <a:srgbClr val="262626"/>
      </a:dk2>
      <a:lt2>
        <a:srgbClr val="E4E3E2"/>
      </a:lt2>
      <a:accent1>
        <a:srgbClr val="669833"/>
      </a:accent1>
      <a:accent2>
        <a:srgbClr val="245596"/>
      </a:accent2>
      <a:accent3>
        <a:srgbClr val="E87511"/>
      </a:accent3>
      <a:accent4>
        <a:srgbClr val="C02A31"/>
      </a:accent4>
      <a:accent5>
        <a:srgbClr val="30A5C0"/>
      </a:accent5>
      <a:accent6>
        <a:srgbClr val="631D76"/>
      </a:accent6>
      <a:hlink>
        <a:srgbClr val="669833"/>
      </a:hlink>
      <a:folHlink>
        <a:srgbClr val="595959"/>
      </a:folHlink>
    </a:clrScheme>
    <a:fontScheme name="Georgia-Arial">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5F8A940-4EFB-4679-BB26-DEC26117D3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Tri-fold business brochure (green, black design)</Template>
  <TotalTime>0</TotalTime>
  <Words>360</Words>
  <Application>Microsoft Office PowerPoint</Application>
  <PresentationFormat>Custom</PresentationFormat>
  <Paragraphs>52</Paragraphs>
  <Slides>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vt:i4>
      </vt:variant>
    </vt:vector>
  </HeadingPairs>
  <TitlesOfParts>
    <vt:vector size="12" baseType="lpstr">
      <vt:lpstr>Arial</vt:lpstr>
      <vt:lpstr>Bodoni MT</vt:lpstr>
      <vt:lpstr>Bradley Hand ITC</vt:lpstr>
      <vt:lpstr>Calibri</vt:lpstr>
      <vt:lpstr>Calibri Light</vt:lpstr>
      <vt:lpstr>Comic Sans MS</vt:lpstr>
      <vt:lpstr>Georgia</vt:lpstr>
      <vt:lpstr>Symbol</vt:lpstr>
      <vt:lpstr>Times New Roman</vt:lpstr>
      <vt:lpstr>Green Brochure 11 x 8.5</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2016-06-29T12:07:35Z</dcterms:created>
  <dcterms:modified xsi:type="dcterms:W3CDTF">2020-06-05T13:04:18Z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TC038953979991</vt:lpwstr>
  </property>
</Properties>
</file>