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0693400" cy="15125700"/>
  <p:notesSz cx="10693400" cy="151257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5" d="100"/>
          <a:sy n="25" d="100"/>
        </p:scale>
        <p:origin x="2124" y="4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4688967"/>
            <a:ext cx="9089390" cy="31763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8470392"/>
            <a:ext cx="7485380" cy="37814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5/19/2022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5/19/2022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3478911"/>
            <a:ext cx="4651629" cy="99829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3478911"/>
            <a:ext cx="4651629" cy="99829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5/19/2022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5/19/2022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5/19/2022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605028"/>
            <a:ext cx="9624060" cy="2420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3478911"/>
            <a:ext cx="9624060" cy="99829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14066901"/>
            <a:ext cx="3421888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14066901"/>
            <a:ext cx="2459482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5/19/2022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14066901"/>
            <a:ext cx="2459482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5.png"/><Relationship Id="rId117" Type="http://schemas.openxmlformats.org/officeDocument/2006/relationships/image" Target="../media/image116.png"/><Relationship Id="rId21" Type="http://schemas.openxmlformats.org/officeDocument/2006/relationships/image" Target="../media/image20.png"/><Relationship Id="rId42" Type="http://schemas.openxmlformats.org/officeDocument/2006/relationships/image" Target="../media/image41.png"/><Relationship Id="rId47" Type="http://schemas.openxmlformats.org/officeDocument/2006/relationships/image" Target="../media/image46.png"/><Relationship Id="rId63" Type="http://schemas.openxmlformats.org/officeDocument/2006/relationships/image" Target="../media/image62.png"/><Relationship Id="rId68" Type="http://schemas.openxmlformats.org/officeDocument/2006/relationships/image" Target="../media/image67.png"/><Relationship Id="rId84" Type="http://schemas.openxmlformats.org/officeDocument/2006/relationships/image" Target="../media/image83.png"/><Relationship Id="rId89" Type="http://schemas.openxmlformats.org/officeDocument/2006/relationships/image" Target="../media/image88.png"/><Relationship Id="rId112" Type="http://schemas.openxmlformats.org/officeDocument/2006/relationships/image" Target="../media/image111.png"/><Relationship Id="rId16" Type="http://schemas.openxmlformats.org/officeDocument/2006/relationships/image" Target="../media/image15.png"/><Relationship Id="rId107" Type="http://schemas.openxmlformats.org/officeDocument/2006/relationships/image" Target="../media/image106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40" Type="http://schemas.openxmlformats.org/officeDocument/2006/relationships/image" Target="../media/image39.png"/><Relationship Id="rId45" Type="http://schemas.openxmlformats.org/officeDocument/2006/relationships/image" Target="../media/image44.png"/><Relationship Id="rId53" Type="http://schemas.openxmlformats.org/officeDocument/2006/relationships/image" Target="../media/image52.png"/><Relationship Id="rId58" Type="http://schemas.openxmlformats.org/officeDocument/2006/relationships/image" Target="../media/image57.png"/><Relationship Id="rId66" Type="http://schemas.openxmlformats.org/officeDocument/2006/relationships/image" Target="../media/image65.png"/><Relationship Id="rId74" Type="http://schemas.openxmlformats.org/officeDocument/2006/relationships/image" Target="../media/image73.png"/><Relationship Id="rId79" Type="http://schemas.openxmlformats.org/officeDocument/2006/relationships/image" Target="../media/image78.png"/><Relationship Id="rId87" Type="http://schemas.openxmlformats.org/officeDocument/2006/relationships/image" Target="../media/image86.png"/><Relationship Id="rId102" Type="http://schemas.openxmlformats.org/officeDocument/2006/relationships/image" Target="../media/image101.png"/><Relationship Id="rId110" Type="http://schemas.openxmlformats.org/officeDocument/2006/relationships/image" Target="../media/image109.png"/><Relationship Id="rId115" Type="http://schemas.openxmlformats.org/officeDocument/2006/relationships/image" Target="../media/image114.png"/><Relationship Id="rId5" Type="http://schemas.openxmlformats.org/officeDocument/2006/relationships/image" Target="../media/image4.png"/><Relationship Id="rId61" Type="http://schemas.openxmlformats.org/officeDocument/2006/relationships/image" Target="../media/image60.png"/><Relationship Id="rId82" Type="http://schemas.openxmlformats.org/officeDocument/2006/relationships/image" Target="../media/image81.png"/><Relationship Id="rId90" Type="http://schemas.openxmlformats.org/officeDocument/2006/relationships/image" Target="../media/image89.png"/><Relationship Id="rId95" Type="http://schemas.openxmlformats.org/officeDocument/2006/relationships/image" Target="../media/image94.png"/><Relationship Id="rId19" Type="http://schemas.openxmlformats.org/officeDocument/2006/relationships/image" Target="../media/image1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43" Type="http://schemas.openxmlformats.org/officeDocument/2006/relationships/image" Target="../media/image42.png"/><Relationship Id="rId48" Type="http://schemas.openxmlformats.org/officeDocument/2006/relationships/image" Target="../media/image47.png"/><Relationship Id="rId56" Type="http://schemas.openxmlformats.org/officeDocument/2006/relationships/image" Target="../media/image55.png"/><Relationship Id="rId64" Type="http://schemas.openxmlformats.org/officeDocument/2006/relationships/image" Target="../media/image63.png"/><Relationship Id="rId69" Type="http://schemas.openxmlformats.org/officeDocument/2006/relationships/image" Target="../media/image68.png"/><Relationship Id="rId77" Type="http://schemas.openxmlformats.org/officeDocument/2006/relationships/image" Target="../media/image76.png"/><Relationship Id="rId100" Type="http://schemas.openxmlformats.org/officeDocument/2006/relationships/image" Target="../media/image99.png"/><Relationship Id="rId105" Type="http://schemas.openxmlformats.org/officeDocument/2006/relationships/image" Target="../media/image104.png"/><Relationship Id="rId113" Type="http://schemas.openxmlformats.org/officeDocument/2006/relationships/image" Target="../media/image112.png"/><Relationship Id="rId118" Type="http://schemas.openxmlformats.org/officeDocument/2006/relationships/image" Target="../media/image117.png"/><Relationship Id="rId8" Type="http://schemas.openxmlformats.org/officeDocument/2006/relationships/image" Target="../media/image7.png"/><Relationship Id="rId51" Type="http://schemas.openxmlformats.org/officeDocument/2006/relationships/image" Target="../media/image50.png"/><Relationship Id="rId72" Type="http://schemas.openxmlformats.org/officeDocument/2006/relationships/image" Target="../media/image71.png"/><Relationship Id="rId80" Type="http://schemas.openxmlformats.org/officeDocument/2006/relationships/image" Target="../media/image79.png"/><Relationship Id="rId85" Type="http://schemas.openxmlformats.org/officeDocument/2006/relationships/image" Target="../media/image84.png"/><Relationship Id="rId93" Type="http://schemas.openxmlformats.org/officeDocument/2006/relationships/image" Target="../media/image92.png"/><Relationship Id="rId98" Type="http://schemas.openxmlformats.org/officeDocument/2006/relationships/image" Target="../media/image97.png"/><Relationship Id="rId3" Type="http://schemas.openxmlformats.org/officeDocument/2006/relationships/image" Target="../media/image2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46" Type="http://schemas.openxmlformats.org/officeDocument/2006/relationships/image" Target="../media/image45.png"/><Relationship Id="rId59" Type="http://schemas.openxmlformats.org/officeDocument/2006/relationships/image" Target="../media/image58.png"/><Relationship Id="rId67" Type="http://schemas.openxmlformats.org/officeDocument/2006/relationships/image" Target="../media/image66.png"/><Relationship Id="rId103" Type="http://schemas.openxmlformats.org/officeDocument/2006/relationships/image" Target="../media/image102.png"/><Relationship Id="rId108" Type="http://schemas.openxmlformats.org/officeDocument/2006/relationships/image" Target="../media/image107.png"/><Relationship Id="rId116" Type="http://schemas.openxmlformats.org/officeDocument/2006/relationships/image" Target="../media/image115.png"/><Relationship Id="rId20" Type="http://schemas.openxmlformats.org/officeDocument/2006/relationships/image" Target="../media/image19.png"/><Relationship Id="rId41" Type="http://schemas.openxmlformats.org/officeDocument/2006/relationships/image" Target="../media/image40.png"/><Relationship Id="rId54" Type="http://schemas.openxmlformats.org/officeDocument/2006/relationships/image" Target="../media/image53.png"/><Relationship Id="rId62" Type="http://schemas.openxmlformats.org/officeDocument/2006/relationships/image" Target="../media/image61.png"/><Relationship Id="rId70" Type="http://schemas.openxmlformats.org/officeDocument/2006/relationships/image" Target="../media/image69.png"/><Relationship Id="rId75" Type="http://schemas.openxmlformats.org/officeDocument/2006/relationships/image" Target="../media/image74.png"/><Relationship Id="rId83" Type="http://schemas.openxmlformats.org/officeDocument/2006/relationships/image" Target="../media/image82.png"/><Relationship Id="rId88" Type="http://schemas.openxmlformats.org/officeDocument/2006/relationships/image" Target="../media/image87.png"/><Relationship Id="rId91" Type="http://schemas.openxmlformats.org/officeDocument/2006/relationships/image" Target="../media/image90.png"/><Relationship Id="rId96" Type="http://schemas.openxmlformats.org/officeDocument/2006/relationships/image" Target="../media/image95.png"/><Relationship Id="rId111" Type="http://schemas.openxmlformats.org/officeDocument/2006/relationships/image" Target="../media/image11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49" Type="http://schemas.openxmlformats.org/officeDocument/2006/relationships/image" Target="../media/image48.png"/><Relationship Id="rId57" Type="http://schemas.openxmlformats.org/officeDocument/2006/relationships/image" Target="../media/image56.png"/><Relationship Id="rId106" Type="http://schemas.openxmlformats.org/officeDocument/2006/relationships/image" Target="../media/image105.png"/><Relationship Id="rId114" Type="http://schemas.openxmlformats.org/officeDocument/2006/relationships/image" Target="../media/image113.png"/><Relationship Id="rId10" Type="http://schemas.openxmlformats.org/officeDocument/2006/relationships/image" Target="../media/image9.png"/><Relationship Id="rId31" Type="http://schemas.openxmlformats.org/officeDocument/2006/relationships/image" Target="../media/image30.png"/><Relationship Id="rId44" Type="http://schemas.openxmlformats.org/officeDocument/2006/relationships/image" Target="../media/image43.png"/><Relationship Id="rId52" Type="http://schemas.openxmlformats.org/officeDocument/2006/relationships/image" Target="../media/image51.png"/><Relationship Id="rId60" Type="http://schemas.openxmlformats.org/officeDocument/2006/relationships/image" Target="../media/image59.png"/><Relationship Id="rId65" Type="http://schemas.openxmlformats.org/officeDocument/2006/relationships/image" Target="../media/image64.png"/><Relationship Id="rId73" Type="http://schemas.openxmlformats.org/officeDocument/2006/relationships/image" Target="../media/image72.png"/><Relationship Id="rId78" Type="http://schemas.openxmlformats.org/officeDocument/2006/relationships/image" Target="../media/image77.png"/><Relationship Id="rId81" Type="http://schemas.openxmlformats.org/officeDocument/2006/relationships/image" Target="../media/image80.png"/><Relationship Id="rId86" Type="http://schemas.openxmlformats.org/officeDocument/2006/relationships/image" Target="../media/image85.png"/><Relationship Id="rId94" Type="http://schemas.openxmlformats.org/officeDocument/2006/relationships/image" Target="../media/image93.png"/><Relationship Id="rId99" Type="http://schemas.openxmlformats.org/officeDocument/2006/relationships/image" Target="../media/image98.png"/><Relationship Id="rId101" Type="http://schemas.openxmlformats.org/officeDocument/2006/relationships/image" Target="../media/image10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9" Type="http://schemas.openxmlformats.org/officeDocument/2006/relationships/image" Target="../media/image38.png"/><Relationship Id="rId109" Type="http://schemas.openxmlformats.org/officeDocument/2006/relationships/image" Target="../media/image108.png"/><Relationship Id="rId34" Type="http://schemas.openxmlformats.org/officeDocument/2006/relationships/image" Target="../media/image33.png"/><Relationship Id="rId50" Type="http://schemas.openxmlformats.org/officeDocument/2006/relationships/image" Target="../media/image49.png"/><Relationship Id="rId55" Type="http://schemas.openxmlformats.org/officeDocument/2006/relationships/image" Target="../media/image54.png"/><Relationship Id="rId76" Type="http://schemas.openxmlformats.org/officeDocument/2006/relationships/image" Target="../media/image75.png"/><Relationship Id="rId97" Type="http://schemas.openxmlformats.org/officeDocument/2006/relationships/image" Target="../media/image96.png"/><Relationship Id="rId104" Type="http://schemas.openxmlformats.org/officeDocument/2006/relationships/image" Target="../media/image103.png"/><Relationship Id="rId7" Type="http://schemas.openxmlformats.org/officeDocument/2006/relationships/image" Target="../media/image6.png"/><Relationship Id="rId71" Type="http://schemas.openxmlformats.org/officeDocument/2006/relationships/image" Target="../media/image70.png"/><Relationship Id="rId92" Type="http://schemas.openxmlformats.org/officeDocument/2006/relationships/image" Target="../media/image91.png"/><Relationship Id="rId2" Type="http://schemas.openxmlformats.org/officeDocument/2006/relationships/image" Target="../media/image1.jpg"/><Relationship Id="rId29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350" y="0"/>
            <a:ext cx="10704830" cy="15132685"/>
            <a:chOff x="-6350" y="0"/>
            <a:chExt cx="10704830" cy="1513268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0692003" cy="1511998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786520" y="2982344"/>
              <a:ext cx="1615440" cy="1132205"/>
            </a:xfrm>
            <a:custGeom>
              <a:avLst/>
              <a:gdLst/>
              <a:ahLst/>
              <a:cxnLst/>
              <a:rect l="l" t="t" r="r" b="b"/>
              <a:pathLst>
                <a:path w="1615439" h="1132204">
                  <a:moveTo>
                    <a:pt x="807465" y="0"/>
                  </a:moveTo>
                  <a:lnTo>
                    <a:pt x="752182" y="1305"/>
                  </a:lnTo>
                  <a:lnTo>
                    <a:pt x="697898" y="5166"/>
                  </a:lnTo>
                  <a:lnTo>
                    <a:pt x="644734" y="11497"/>
                  </a:lnTo>
                  <a:lnTo>
                    <a:pt x="592810" y="20215"/>
                  </a:lnTo>
                  <a:lnTo>
                    <a:pt x="542247" y="31235"/>
                  </a:lnTo>
                  <a:lnTo>
                    <a:pt x="493165" y="44474"/>
                  </a:lnTo>
                  <a:lnTo>
                    <a:pt x="445683" y="59845"/>
                  </a:lnTo>
                  <a:lnTo>
                    <a:pt x="399923" y="77266"/>
                  </a:lnTo>
                  <a:lnTo>
                    <a:pt x="356005" y="96652"/>
                  </a:lnTo>
                  <a:lnTo>
                    <a:pt x="314049" y="117919"/>
                  </a:lnTo>
                  <a:lnTo>
                    <a:pt x="274174" y="140983"/>
                  </a:lnTo>
                  <a:lnTo>
                    <a:pt x="236502" y="165758"/>
                  </a:lnTo>
                  <a:lnTo>
                    <a:pt x="201153" y="192162"/>
                  </a:lnTo>
                  <a:lnTo>
                    <a:pt x="168246" y="220109"/>
                  </a:lnTo>
                  <a:lnTo>
                    <a:pt x="137903" y="249515"/>
                  </a:lnTo>
                  <a:lnTo>
                    <a:pt x="110243" y="280297"/>
                  </a:lnTo>
                  <a:lnTo>
                    <a:pt x="85387" y="312369"/>
                  </a:lnTo>
                  <a:lnTo>
                    <a:pt x="63455" y="345648"/>
                  </a:lnTo>
                  <a:lnTo>
                    <a:pt x="44567" y="380049"/>
                  </a:lnTo>
                  <a:lnTo>
                    <a:pt x="28843" y="415488"/>
                  </a:lnTo>
                  <a:lnTo>
                    <a:pt x="16404" y="451880"/>
                  </a:lnTo>
                  <a:lnTo>
                    <a:pt x="7371" y="489142"/>
                  </a:lnTo>
                  <a:lnTo>
                    <a:pt x="1862" y="527189"/>
                  </a:lnTo>
                  <a:lnTo>
                    <a:pt x="0" y="565937"/>
                  </a:lnTo>
                  <a:lnTo>
                    <a:pt x="1862" y="604685"/>
                  </a:lnTo>
                  <a:lnTo>
                    <a:pt x="7371" y="642731"/>
                  </a:lnTo>
                  <a:lnTo>
                    <a:pt x="16404" y="679993"/>
                  </a:lnTo>
                  <a:lnTo>
                    <a:pt x="28843" y="716386"/>
                  </a:lnTo>
                  <a:lnTo>
                    <a:pt x="44567" y="751825"/>
                  </a:lnTo>
                  <a:lnTo>
                    <a:pt x="63455" y="786226"/>
                  </a:lnTo>
                  <a:lnTo>
                    <a:pt x="85387" y="819505"/>
                  </a:lnTo>
                  <a:lnTo>
                    <a:pt x="110243" y="851577"/>
                  </a:lnTo>
                  <a:lnTo>
                    <a:pt x="137903" y="882358"/>
                  </a:lnTo>
                  <a:lnTo>
                    <a:pt x="168246" y="911765"/>
                  </a:lnTo>
                  <a:lnTo>
                    <a:pt x="201153" y="939712"/>
                  </a:lnTo>
                  <a:lnTo>
                    <a:pt x="236502" y="966115"/>
                  </a:lnTo>
                  <a:lnTo>
                    <a:pt x="274174" y="990891"/>
                  </a:lnTo>
                  <a:lnTo>
                    <a:pt x="314049" y="1013954"/>
                  </a:lnTo>
                  <a:lnTo>
                    <a:pt x="356005" y="1035221"/>
                  </a:lnTo>
                  <a:lnTo>
                    <a:pt x="399923" y="1054608"/>
                  </a:lnTo>
                  <a:lnTo>
                    <a:pt x="445683" y="1072029"/>
                  </a:lnTo>
                  <a:lnTo>
                    <a:pt x="493165" y="1087400"/>
                  </a:lnTo>
                  <a:lnTo>
                    <a:pt x="542247" y="1100638"/>
                  </a:lnTo>
                  <a:lnTo>
                    <a:pt x="592810" y="1111659"/>
                  </a:lnTo>
                  <a:lnTo>
                    <a:pt x="644734" y="1120377"/>
                  </a:lnTo>
                  <a:lnTo>
                    <a:pt x="697898" y="1126708"/>
                  </a:lnTo>
                  <a:lnTo>
                    <a:pt x="752182" y="1130569"/>
                  </a:lnTo>
                  <a:lnTo>
                    <a:pt x="807465" y="1131874"/>
                  </a:lnTo>
                  <a:lnTo>
                    <a:pt x="862749" y="1130569"/>
                  </a:lnTo>
                  <a:lnTo>
                    <a:pt x="917033" y="1126708"/>
                  </a:lnTo>
                  <a:lnTo>
                    <a:pt x="970197" y="1120377"/>
                  </a:lnTo>
                  <a:lnTo>
                    <a:pt x="1022121" y="1111659"/>
                  </a:lnTo>
                  <a:lnTo>
                    <a:pt x="1072684" y="1100638"/>
                  </a:lnTo>
                  <a:lnTo>
                    <a:pt x="1121766" y="1087400"/>
                  </a:lnTo>
                  <a:lnTo>
                    <a:pt x="1169248" y="1072029"/>
                  </a:lnTo>
                  <a:lnTo>
                    <a:pt x="1215008" y="1054608"/>
                  </a:lnTo>
                  <a:lnTo>
                    <a:pt x="1258926" y="1035221"/>
                  </a:lnTo>
                  <a:lnTo>
                    <a:pt x="1300882" y="1013954"/>
                  </a:lnTo>
                  <a:lnTo>
                    <a:pt x="1340757" y="990891"/>
                  </a:lnTo>
                  <a:lnTo>
                    <a:pt x="1378429" y="966115"/>
                  </a:lnTo>
                  <a:lnTo>
                    <a:pt x="1413778" y="939712"/>
                  </a:lnTo>
                  <a:lnTo>
                    <a:pt x="1446685" y="911765"/>
                  </a:lnTo>
                  <a:lnTo>
                    <a:pt x="1477028" y="882358"/>
                  </a:lnTo>
                  <a:lnTo>
                    <a:pt x="1504688" y="851577"/>
                  </a:lnTo>
                  <a:lnTo>
                    <a:pt x="1529544" y="819505"/>
                  </a:lnTo>
                  <a:lnTo>
                    <a:pt x="1551476" y="786226"/>
                  </a:lnTo>
                  <a:lnTo>
                    <a:pt x="1570364" y="751825"/>
                  </a:lnTo>
                  <a:lnTo>
                    <a:pt x="1586088" y="716386"/>
                  </a:lnTo>
                  <a:lnTo>
                    <a:pt x="1598527" y="679993"/>
                  </a:lnTo>
                  <a:lnTo>
                    <a:pt x="1607560" y="642731"/>
                  </a:lnTo>
                  <a:lnTo>
                    <a:pt x="1613069" y="604685"/>
                  </a:lnTo>
                  <a:lnTo>
                    <a:pt x="1614931" y="565937"/>
                  </a:lnTo>
                  <a:lnTo>
                    <a:pt x="1613069" y="527189"/>
                  </a:lnTo>
                  <a:lnTo>
                    <a:pt x="1607560" y="489142"/>
                  </a:lnTo>
                  <a:lnTo>
                    <a:pt x="1598527" y="451880"/>
                  </a:lnTo>
                  <a:lnTo>
                    <a:pt x="1586088" y="415488"/>
                  </a:lnTo>
                  <a:lnTo>
                    <a:pt x="1570364" y="380049"/>
                  </a:lnTo>
                  <a:lnTo>
                    <a:pt x="1551476" y="345648"/>
                  </a:lnTo>
                  <a:lnTo>
                    <a:pt x="1529544" y="312369"/>
                  </a:lnTo>
                  <a:lnTo>
                    <a:pt x="1504688" y="280297"/>
                  </a:lnTo>
                  <a:lnTo>
                    <a:pt x="1477028" y="249515"/>
                  </a:lnTo>
                  <a:lnTo>
                    <a:pt x="1446685" y="220109"/>
                  </a:lnTo>
                  <a:lnTo>
                    <a:pt x="1413778" y="192162"/>
                  </a:lnTo>
                  <a:lnTo>
                    <a:pt x="1378429" y="165758"/>
                  </a:lnTo>
                  <a:lnTo>
                    <a:pt x="1340757" y="140983"/>
                  </a:lnTo>
                  <a:lnTo>
                    <a:pt x="1300882" y="117919"/>
                  </a:lnTo>
                  <a:lnTo>
                    <a:pt x="1258926" y="96652"/>
                  </a:lnTo>
                  <a:lnTo>
                    <a:pt x="1215008" y="77266"/>
                  </a:lnTo>
                  <a:lnTo>
                    <a:pt x="1169248" y="59845"/>
                  </a:lnTo>
                  <a:lnTo>
                    <a:pt x="1121766" y="44474"/>
                  </a:lnTo>
                  <a:lnTo>
                    <a:pt x="1072684" y="31235"/>
                  </a:lnTo>
                  <a:lnTo>
                    <a:pt x="1022121" y="20215"/>
                  </a:lnTo>
                  <a:lnTo>
                    <a:pt x="970197" y="11497"/>
                  </a:lnTo>
                  <a:lnTo>
                    <a:pt x="917033" y="5166"/>
                  </a:lnTo>
                  <a:lnTo>
                    <a:pt x="862749" y="1305"/>
                  </a:lnTo>
                  <a:lnTo>
                    <a:pt x="80746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786519" y="2982345"/>
              <a:ext cx="1615440" cy="1132205"/>
            </a:xfrm>
            <a:custGeom>
              <a:avLst/>
              <a:gdLst/>
              <a:ahLst/>
              <a:cxnLst/>
              <a:rect l="l" t="t" r="r" b="b"/>
              <a:pathLst>
                <a:path w="1615439" h="1132204">
                  <a:moveTo>
                    <a:pt x="807465" y="0"/>
                  </a:moveTo>
                  <a:lnTo>
                    <a:pt x="791044" y="292"/>
                  </a:lnTo>
                  <a:lnTo>
                    <a:pt x="847680" y="2481"/>
                  </a:lnTo>
                  <a:lnTo>
                    <a:pt x="903153" y="7311"/>
                  </a:lnTo>
                  <a:lnTo>
                    <a:pt x="957321" y="14688"/>
                  </a:lnTo>
                  <a:lnTo>
                    <a:pt x="1010038" y="24518"/>
                  </a:lnTo>
                  <a:lnTo>
                    <a:pt x="1061163" y="36704"/>
                  </a:lnTo>
                  <a:lnTo>
                    <a:pt x="1110550" y="51152"/>
                  </a:lnTo>
                  <a:lnTo>
                    <a:pt x="1158057" y="67767"/>
                  </a:lnTo>
                  <a:lnTo>
                    <a:pt x="1203540" y="86454"/>
                  </a:lnTo>
                  <a:lnTo>
                    <a:pt x="1246855" y="107118"/>
                  </a:lnTo>
                  <a:lnTo>
                    <a:pt x="1287859" y="129664"/>
                  </a:lnTo>
                  <a:lnTo>
                    <a:pt x="1326408" y="153998"/>
                  </a:lnTo>
                  <a:lnTo>
                    <a:pt x="1362358" y="180024"/>
                  </a:lnTo>
                  <a:lnTo>
                    <a:pt x="1395566" y="207648"/>
                  </a:lnTo>
                  <a:lnTo>
                    <a:pt x="1425889" y="236774"/>
                  </a:lnTo>
                  <a:lnTo>
                    <a:pt x="1453181" y="267308"/>
                  </a:lnTo>
                  <a:lnTo>
                    <a:pt x="1477301" y="299154"/>
                  </a:lnTo>
                  <a:lnTo>
                    <a:pt x="1498104" y="332218"/>
                  </a:lnTo>
                  <a:lnTo>
                    <a:pt x="1515447" y="366405"/>
                  </a:lnTo>
                  <a:lnTo>
                    <a:pt x="1539177" y="437768"/>
                  </a:lnTo>
                  <a:lnTo>
                    <a:pt x="1547342" y="512483"/>
                  </a:lnTo>
                  <a:lnTo>
                    <a:pt x="1545220" y="550729"/>
                  </a:lnTo>
                  <a:lnTo>
                    <a:pt x="1528692" y="624834"/>
                  </a:lnTo>
                  <a:lnTo>
                    <a:pt x="1514586" y="660493"/>
                  </a:lnTo>
                  <a:lnTo>
                    <a:pt x="1496784" y="695092"/>
                  </a:lnTo>
                  <a:lnTo>
                    <a:pt x="1475436" y="728531"/>
                  </a:lnTo>
                  <a:lnTo>
                    <a:pt x="1450691" y="760711"/>
                  </a:lnTo>
                  <a:lnTo>
                    <a:pt x="1422700" y="791533"/>
                  </a:lnTo>
                  <a:lnTo>
                    <a:pt x="1391611" y="820898"/>
                  </a:lnTo>
                  <a:lnTo>
                    <a:pt x="1357575" y="848707"/>
                  </a:lnTo>
                  <a:lnTo>
                    <a:pt x="1320741" y="874861"/>
                  </a:lnTo>
                  <a:lnTo>
                    <a:pt x="1281258" y="899261"/>
                  </a:lnTo>
                  <a:lnTo>
                    <a:pt x="1239276" y="921807"/>
                  </a:lnTo>
                  <a:lnTo>
                    <a:pt x="1194945" y="942400"/>
                  </a:lnTo>
                  <a:lnTo>
                    <a:pt x="1148414" y="960942"/>
                  </a:lnTo>
                  <a:lnTo>
                    <a:pt x="1099833" y="977334"/>
                  </a:lnTo>
                  <a:lnTo>
                    <a:pt x="1049352" y="991475"/>
                  </a:lnTo>
                  <a:lnTo>
                    <a:pt x="997119" y="1003267"/>
                  </a:lnTo>
                  <a:lnTo>
                    <a:pt x="943285" y="1012612"/>
                  </a:lnTo>
                  <a:lnTo>
                    <a:pt x="887999" y="1019409"/>
                  </a:lnTo>
                  <a:lnTo>
                    <a:pt x="831411" y="1023560"/>
                  </a:lnTo>
                  <a:lnTo>
                    <a:pt x="773671" y="1024966"/>
                  </a:lnTo>
                  <a:lnTo>
                    <a:pt x="715050" y="1023517"/>
                  </a:lnTo>
                  <a:lnTo>
                    <a:pt x="657621" y="1019239"/>
                  </a:lnTo>
                  <a:lnTo>
                    <a:pt x="601538" y="1012236"/>
                  </a:lnTo>
                  <a:lnTo>
                    <a:pt x="546960" y="1002612"/>
                  </a:lnTo>
                  <a:lnTo>
                    <a:pt x="494043" y="990470"/>
                  </a:lnTo>
                  <a:lnTo>
                    <a:pt x="442943" y="975914"/>
                  </a:lnTo>
                  <a:lnTo>
                    <a:pt x="393816" y="959048"/>
                  </a:lnTo>
                  <a:lnTo>
                    <a:pt x="346820" y="939975"/>
                  </a:lnTo>
                  <a:lnTo>
                    <a:pt x="302111" y="918800"/>
                  </a:lnTo>
                  <a:lnTo>
                    <a:pt x="259846" y="895625"/>
                  </a:lnTo>
                  <a:lnTo>
                    <a:pt x="220181" y="870556"/>
                  </a:lnTo>
                  <a:lnTo>
                    <a:pt x="183273" y="843695"/>
                  </a:lnTo>
                  <a:lnTo>
                    <a:pt x="149278" y="815146"/>
                  </a:lnTo>
                  <a:lnTo>
                    <a:pt x="118353" y="785013"/>
                  </a:lnTo>
                  <a:lnTo>
                    <a:pt x="90654" y="753400"/>
                  </a:lnTo>
                  <a:lnTo>
                    <a:pt x="66339" y="720410"/>
                  </a:lnTo>
                  <a:lnTo>
                    <a:pt x="45563" y="686147"/>
                  </a:lnTo>
                  <a:lnTo>
                    <a:pt x="28484" y="650715"/>
                  </a:lnTo>
                  <a:lnTo>
                    <a:pt x="15258" y="614217"/>
                  </a:lnTo>
                  <a:lnTo>
                    <a:pt x="6041" y="576758"/>
                  </a:lnTo>
                  <a:lnTo>
                    <a:pt x="990" y="538441"/>
                  </a:lnTo>
                  <a:lnTo>
                    <a:pt x="67" y="559033"/>
                  </a:lnTo>
                  <a:lnTo>
                    <a:pt x="1862" y="604685"/>
                  </a:lnTo>
                  <a:lnTo>
                    <a:pt x="7371" y="642731"/>
                  </a:lnTo>
                  <a:lnTo>
                    <a:pt x="16404" y="679993"/>
                  </a:lnTo>
                  <a:lnTo>
                    <a:pt x="28843" y="716386"/>
                  </a:lnTo>
                  <a:lnTo>
                    <a:pt x="44567" y="751825"/>
                  </a:lnTo>
                  <a:lnTo>
                    <a:pt x="63455" y="786226"/>
                  </a:lnTo>
                  <a:lnTo>
                    <a:pt x="85387" y="819505"/>
                  </a:lnTo>
                  <a:lnTo>
                    <a:pt x="110243" y="851577"/>
                  </a:lnTo>
                  <a:lnTo>
                    <a:pt x="137903" y="882358"/>
                  </a:lnTo>
                  <a:lnTo>
                    <a:pt x="168246" y="911765"/>
                  </a:lnTo>
                  <a:lnTo>
                    <a:pt x="201153" y="939712"/>
                  </a:lnTo>
                  <a:lnTo>
                    <a:pt x="236502" y="966115"/>
                  </a:lnTo>
                  <a:lnTo>
                    <a:pt x="274174" y="990891"/>
                  </a:lnTo>
                  <a:lnTo>
                    <a:pt x="314049" y="1013954"/>
                  </a:lnTo>
                  <a:lnTo>
                    <a:pt x="356005" y="1035221"/>
                  </a:lnTo>
                  <a:lnTo>
                    <a:pt x="399923" y="1054608"/>
                  </a:lnTo>
                  <a:lnTo>
                    <a:pt x="445683" y="1072029"/>
                  </a:lnTo>
                  <a:lnTo>
                    <a:pt x="493165" y="1087400"/>
                  </a:lnTo>
                  <a:lnTo>
                    <a:pt x="542247" y="1100638"/>
                  </a:lnTo>
                  <a:lnTo>
                    <a:pt x="592810" y="1111659"/>
                  </a:lnTo>
                  <a:lnTo>
                    <a:pt x="644734" y="1120377"/>
                  </a:lnTo>
                  <a:lnTo>
                    <a:pt x="697898" y="1126708"/>
                  </a:lnTo>
                  <a:lnTo>
                    <a:pt x="752182" y="1130569"/>
                  </a:lnTo>
                  <a:lnTo>
                    <a:pt x="807465" y="1131874"/>
                  </a:lnTo>
                  <a:lnTo>
                    <a:pt x="862749" y="1130569"/>
                  </a:lnTo>
                  <a:lnTo>
                    <a:pt x="917033" y="1126708"/>
                  </a:lnTo>
                  <a:lnTo>
                    <a:pt x="970197" y="1120377"/>
                  </a:lnTo>
                  <a:lnTo>
                    <a:pt x="1022121" y="1111659"/>
                  </a:lnTo>
                  <a:lnTo>
                    <a:pt x="1072684" y="1100638"/>
                  </a:lnTo>
                  <a:lnTo>
                    <a:pt x="1121766" y="1087400"/>
                  </a:lnTo>
                  <a:lnTo>
                    <a:pt x="1169248" y="1072029"/>
                  </a:lnTo>
                  <a:lnTo>
                    <a:pt x="1215008" y="1054608"/>
                  </a:lnTo>
                  <a:lnTo>
                    <a:pt x="1258926" y="1035221"/>
                  </a:lnTo>
                  <a:lnTo>
                    <a:pt x="1300882" y="1013954"/>
                  </a:lnTo>
                  <a:lnTo>
                    <a:pt x="1340757" y="990891"/>
                  </a:lnTo>
                  <a:lnTo>
                    <a:pt x="1378429" y="966115"/>
                  </a:lnTo>
                  <a:lnTo>
                    <a:pt x="1413778" y="939712"/>
                  </a:lnTo>
                  <a:lnTo>
                    <a:pt x="1446685" y="911765"/>
                  </a:lnTo>
                  <a:lnTo>
                    <a:pt x="1477028" y="882358"/>
                  </a:lnTo>
                  <a:lnTo>
                    <a:pt x="1504688" y="851577"/>
                  </a:lnTo>
                  <a:lnTo>
                    <a:pt x="1529544" y="819505"/>
                  </a:lnTo>
                  <a:lnTo>
                    <a:pt x="1551476" y="786226"/>
                  </a:lnTo>
                  <a:lnTo>
                    <a:pt x="1570364" y="751825"/>
                  </a:lnTo>
                  <a:lnTo>
                    <a:pt x="1586088" y="716386"/>
                  </a:lnTo>
                  <a:lnTo>
                    <a:pt x="1598527" y="679993"/>
                  </a:lnTo>
                  <a:lnTo>
                    <a:pt x="1607560" y="642731"/>
                  </a:lnTo>
                  <a:lnTo>
                    <a:pt x="1613069" y="604685"/>
                  </a:lnTo>
                  <a:lnTo>
                    <a:pt x="1614931" y="565937"/>
                  </a:lnTo>
                  <a:lnTo>
                    <a:pt x="1613069" y="527189"/>
                  </a:lnTo>
                  <a:lnTo>
                    <a:pt x="1607560" y="489142"/>
                  </a:lnTo>
                  <a:lnTo>
                    <a:pt x="1598527" y="451880"/>
                  </a:lnTo>
                  <a:lnTo>
                    <a:pt x="1586088" y="415488"/>
                  </a:lnTo>
                  <a:lnTo>
                    <a:pt x="1570364" y="380049"/>
                  </a:lnTo>
                  <a:lnTo>
                    <a:pt x="1551476" y="345648"/>
                  </a:lnTo>
                  <a:lnTo>
                    <a:pt x="1529544" y="312369"/>
                  </a:lnTo>
                  <a:lnTo>
                    <a:pt x="1504688" y="280297"/>
                  </a:lnTo>
                  <a:lnTo>
                    <a:pt x="1477028" y="249515"/>
                  </a:lnTo>
                  <a:lnTo>
                    <a:pt x="1446685" y="220109"/>
                  </a:lnTo>
                  <a:lnTo>
                    <a:pt x="1413778" y="192162"/>
                  </a:lnTo>
                  <a:lnTo>
                    <a:pt x="1378429" y="165758"/>
                  </a:lnTo>
                  <a:lnTo>
                    <a:pt x="1340757" y="140983"/>
                  </a:lnTo>
                  <a:lnTo>
                    <a:pt x="1300882" y="117919"/>
                  </a:lnTo>
                  <a:lnTo>
                    <a:pt x="1258926" y="96652"/>
                  </a:lnTo>
                  <a:lnTo>
                    <a:pt x="1215008" y="77266"/>
                  </a:lnTo>
                  <a:lnTo>
                    <a:pt x="1169248" y="59845"/>
                  </a:lnTo>
                  <a:lnTo>
                    <a:pt x="1121766" y="44474"/>
                  </a:lnTo>
                  <a:lnTo>
                    <a:pt x="1072684" y="31235"/>
                  </a:lnTo>
                  <a:lnTo>
                    <a:pt x="1022121" y="20215"/>
                  </a:lnTo>
                  <a:lnTo>
                    <a:pt x="970197" y="11497"/>
                  </a:lnTo>
                  <a:lnTo>
                    <a:pt x="917033" y="5166"/>
                  </a:lnTo>
                  <a:lnTo>
                    <a:pt x="862749" y="1305"/>
                  </a:lnTo>
                  <a:lnTo>
                    <a:pt x="807465" y="0"/>
                  </a:lnTo>
                  <a:close/>
                </a:path>
              </a:pathLst>
            </a:custGeom>
            <a:solidFill>
              <a:srgbClr val="85D2EA">
                <a:alpha val="46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87850" y="3321850"/>
              <a:ext cx="1252725" cy="457197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4005186" y="3328809"/>
              <a:ext cx="673735" cy="176530"/>
            </a:xfrm>
            <a:custGeom>
              <a:avLst/>
              <a:gdLst/>
              <a:ahLst/>
              <a:cxnLst/>
              <a:rect l="l" t="t" r="r" b="b"/>
              <a:pathLst>
                <a:path w="673735" h="176529">
                  <a:moveTo>
                    <a:pt x="107823" y="61950"/>
                  </a:moveTo>
                  <a:lnTo>
                    <a:pt x="102857" y="36233"/>
                  </a:lnTo>
                  <a:lnTo>
                    <a:pt x="99199" y="31140"/>
                  </a:lnTo>
                  <a:lnTo>
                    <a:pt x="89623" y="17856"/>
                  </a:lnTo>
                  <a:lnTo>
                    <a:pt x="80251" y="13055"/>
                  </a:lnTo>
                  <a:lnTo>
                    <a:pt x="80251" y="65519"/>
                  </a:lnTo>
                  <a:lnTo>
                    <a:pt x="77597" y="79273"/>
                  </a:lnTo>
                  <a:lnTo>
                    <a:pt x="69773" y="89077"/>
                  </a:lnTo>
                  <a:lnTo>
                    <a:pt x="56781" y="94945"/>
                  </a:lnTo>
                  <a:lnTo>
                    <a:pt x="38620" y="96888"/>
                  </a:lnTo>
                  <a:lnTo>
                    <a:pt x="33591" y="96888"/>
                  </a:lnTo>
                  <a:lnTo>
                    <a:pt x="30911" y="96659"/>
                  </a:lnTo>
                  <a:lnTo>
                    <a:pt x="29794" y="31813"/>
                  </a:lnTo>
                  <a:lnTo>
                    <a:pt x="33591" y="31369"/>
                  </a:lnTo>
                  <a:lnTo>
                    <a:pt x="38392" y="31140"/>
                  </a:lnTo>
                  <a:lnTo>
                    <a:pt x="44081" y="31140"/>
                  </a:lnTo>
                  <a:lnTo>
                    <a:pt x="59842" y="33299"/>
                  </a:lnTo>
                  <a:lnTo>
                    <a:pt x="71132" y="39751"/>
                  </a:lnTo>
                  <a:lnTo>
                    <a:pt x="77927" y="50495"/>
                  </a:lnTo>
                  <a:lnTo>
                    <a:pt x="80251" y="65519"/>
                  </a:lnTo>
                  <a:lnTo>
                    <a:pt x="80251" y="13055"/>
                  </a:lnTo>
                  <a:lnTo>
                    <a:pt x="68072" y="6807"/>
                  </a:lnTo>
                  <a:lnTo>
                    <a:pt x="38176" y="3124"/>
                  </a:lnTo>
                  <a:lnTo>
                    <a:pt x="27800" y="3340"/>
                  </a:lnTo>
                  <a:lnTo>
                    <a:pt x="17957" y="3949"/>
                  </a:lnTo>
                  <a:lnTo>
                    <a:pt x="8686" y="4965"/>
                  </a:lnTo>
                  <a:lnTo>
                    <a:pt x="0" y="6362"/>
                  </a:lnTo>
                  <a:lnTo>
                    <a:pt x="1333" y="166420"/>
                  </a:lnTo>
                  <a:lnTo>
                    <a:pt x="30238" y="166420"/>
                  </a:lnTo>
                  <a:lnTo>
                    <a:pt x="30238" y="124002"/>
                  </a:lnTo>
                  <a:lnTo>
                    <a:pt x="33820" y="124231"/>
                  </a:lnTo>
                  <a:lnTo>
                    <a:pt x="37274" y="124345"/>
                  </a:lnTo>
                  <a:lnTo>
                    <a:pt x="40513" y="124345"/>
                  </a:lnTo>
                  <a:lnTo>
                    <a:pt x="43065" y="124002"/>
                  </a:lnTo>
                  <a:lnTo>
                    <a:pt x="69519" y="120459"/>
                  </a:lnTo>
                  <a:lnTo>
                    <a:pt x="90411" y="108762"/>
                  </a:lnTo>
                  <a:lnTo>
                    <a:pt x="98183" y="96888"/>
                  </a:lnTo>
                  <a:lnTo>
                    <a:pt x="103174" y="89268"/>
                  </a:lnTo>
                  <a:lnTo>
                    <a:pt x="107823" y="61950"/>
                  </a:lnTo>
                  <a:close/>
                </a:path>
                <a:path w="673735" h="176529">
                  <a:moveTo>
                    <a:pt x="214579" y="173570"/>
                  </a:moveTo>
                  <a:lnTo>
                    <a:pt x="204698" y="127584"/>
                  </a:lnTo>
                  <a:lnTo>
                    <a:pt x="199961" y="105600"/>
                  </a:lnTo>
                  <a:lnTo>
                    <a:pt x="187515" y="47663"/>
                  </a:lnTo>
                  <a:lnTo>
                    <a:pt x="177533" y="1231"/>
                  </a:lnTo>
                  <a:lnTo>
                    <a:pt x="172275" y="977"/>
                  </a:lnTo>
                  <a:lnTo>
                    <a:pt x="172275" y="105600"/>
                  </a:lnTo>
                  <a:lnTo>
                    <a:pt x="141135" y="102362"/>
                  </a:lnTo>
                  <a:lnTo>
                    <a:pt x="162458" y="47663"/>
                  </a:lnTo>
                  <a:lnTo>
                    <a:pt x="172275" y="105600"/>
                  </a:lnTo>
                  <a:lnTo>
                    <a:pt x="172275" y="977"/>
                  </a:lnTo>
                  <a:lnTo>
                    <a:pt x="152184" y="0"/>
                  </a:lnTo>
                  <a:lnTo>
                    <a:pt x="93370" y="159842"/>
                  </a:lnTo>
                  <a:lnTo>
                    <a:pt x="121158" y="164528"/>
                  </a:lnTo>
                  <a:lnTo>
                    <a:pt x="133210" y="127584"/>
                  </a:lnTo>
                  <a:lnTo>
                    <a:pt x="176631" y="130708"/>
                  </a:lnTo>
                  <a:lnTo>
                    <a:pt x="183438" y="173240"/>
                  </a:lnTo>
                  <a:lnTo>
                    <a:pt x="214579" y="173570"/>
                  </a:lnTo>
                  <a:close/>
                </a:path>
                <a:path w="673735" h="176529">
                  <a:moveTo>
                    <a:pt x="336156" y="62738"/>
                  </a:moveTo>
                  <a:lnTo>
                    <a:pt x="332549" y="38709"/>
                  </a:lnTo>
                  <a:lnTo>
                    <a:pt x="326148" y="28028"/>
                  </a:lnTo>
                  <a:lnTo>
                    <a:pt x="321754" y="20688"/>
                  </a:lnTo>
                  <a:lnTo>
                    <a:pt x="309473" y="12484"/>
                  </a:lnTo>
                  <a:lnTo>
                    <a:pt x="309473" y="56934"/>
                  </a:lnTo>
                  <a:lnTo>
                    <a:pt x="309473" y="59944"/>
                  </a:lnTo>
                  <a:lnTo>
                    <a:pt x="309257" y="61506"/>
                  </a:lnTo>
                  <a:lnTo>
                    <a:pt x="308813" y="65303"/>
                  </a:lnTo>
                  <a:lnTo>
                    <a:pt x="305396" y="76441"/>
                  </a:lnTo>
                  <a:lnTo>
                    <a:pt x="298323" y="84391"/>
                  </a:lnTo>
                  <a:lnTo>
                    <a:pt x="287604" y="89166"/>
                  </a:lnTo>
                  <a:lnTo>
                    <a:pt x="273202" y="90754"/>
                  </a:lnTo>
                  <a:lnTo>
                    <a:pt x="270967" y="90754"/>
                  </a:lnTo>
                  <a:lnTo>
                    <a:pt x="256679" y="88963"/>
                  </a:lnTo>
                  <a:lnTo>
                    <a:pt x="261366" y="28028"/>
                  </a:lnTo>
                  <a:lnTo>
                    <a:pt x="269405" y="28028"/>
                  </a:lnTo>
                  <a:lnTo>
                    <a:pt x="273316" y="28130"/>
                  </a:lnTo>
                  <a:lnTo>
                    <a:pt x="307441" y="45796"/>
                  </a:lnTo>
                  <a:lnTo>
                    <a:pt x="309473" y="56934"/>
                  </a:lnTo>
                  <a:lnTo>
                    <a:pt x="309473" y="12484"/>
                  </a:lnTo>
                  <a:lnTo>
                    <a:pt x="303758" y="8648"/>
                  </a:lnTo>
                  <a:lnTo>
                    <a:pt x="278561" y="2578"/>
                  </a:lnTo>
                  <a:lnTo>
                    <a:pt x="273532" y="2120"/>
                  </a:lnTo>
                  <a:lnTo>
                    <a:pt x="268071" y="1790"/>
                  </a:lnTo>
                  <a:lnTo>
                    <a:pt x="258686" y="1790"/>
                  </a:lnTo>
                  <a:lnTo>
                    <a:pt x="254901" y="1905"/>
                  </a:lnTo>
                  <a:lnTo>
                    <a:pt x="250990" y="2120"/>
                  </a:lnTo>
                  <a:lnTo>
                    <a:pt x="236029" y="3352"/>
                  </a:lnTo>
                  <a:lnTo>
                    <a:pt x="220408" y="162306"/>
                  </a:lnTo>
                  <a:lnTo>
                    <a:pt x="250761" y="165430"/>
                  </a:lnTo>
                  <a:lnTo>
                    <a:pt x="254558" y="116649"/>
                  </a:lnTo>
                  <a:lnTo>
                    <a:pt x="258470" y="116878"/>
                  </a:lnTo>
                  <a:lnTo>
                    <a:pt x="262267" y="116979"/>
                  </a:lnTo>
                  <a:lnTo>
                    <a:pt x="268630" y="116979"/>
                  </a:lnTo>
                  <a:lnTo>
                    <a:pt x="305231" y="176149"/>
                  </a:lnTo>
                  <a:lnTo>
                    <a:pt x="330352" y="157505"/>
                  </a:lnTo>
                  <a:lnTo>
                    <a:pt x="297040" y="116649"/>
                  </a:lnTo>
                  <a:lnTo>
                    <a:pt x="294855" y="113969"/>
                  </a:lnTo>
                  <a:lnTo>
                    <a:pt x="311404" y="107670"/>
                  </a:lnTo>
                  <a:lnTo>
                    <a:pt x="323761" y="97967"/>
                  </a:lnTo>
                  <a:lnTo>
                    <a:pt x="328244" y="90754"/>
                  </a:lnTo>
                  <a:lnTo>
                    <a:pt x="331927" y="84848"/>
                  </a:lnTo>
                  <a:lnTo>
                    <a:pt x="335927" y="68313"/>
                  </a:lnTo>
                  <a:lnTo>
                    <a:pt x="336143" y="65303"/>
                  </a:lnTo>
                  <a:lnTo>
                    <a:pt x="336156" y="62738"/>
                  </a:lnTo>
                  <a:close/>
                </a:path>
                <a:path w="673735" h="176529">
                  <a:moveTo>
                    <a:pt x="442760" y="8039"/>
                  </a:moveTo>
                  <a:lnTo>
                    <a:pt x="355358" y="228"/>
                  </a:lnTo>
                  <a:lnTo>
                    <a:pt x="339839" y="160286"/>
                  </a:lnTo>
                  <a:lnTo>
                    <a:pt x="426123" y="169113"/>
                  </a:lnTo>
                  <a:lnTo>
                    <a:pt x="429704" y="141655"/>
                  </a:lnTo>
                  <a:lnTo>
                    <a:pt x="370205" y="136740"/>
                  </a:lnTo>
                  <a:lnTo>
                    <a:pt x="373443" y="104927"/>
                  </a:lnTo>
                  <a:lnTo>
                    <a:pt x="422668" y="111061"/>
                  </a:lnTo>
                  <a:lnTo>
                    <a:pt x="424459" y="83947"/>
                  </a:lnTo>
                  <a:lnTo>
                    <a:pt x="375894" y="79921"/>
                  </a:lnTo>
                  <a:lnTo>
                    <a:pt x="380923" y="28689"/>
                  </a:lnTo>
                  <a:lnTo>
                    <a:pt x="440639" y="37401"/>
                  </a:lnTo>
                  <a:lnTo>
                    <a:pt x="442760" y="8039"/>
                  </a:lnTo>
                  <a:close/>
                </a:path>
                <a:path w="673735" h="176529">
                  <a:moveTo>
                    <a:pt x="559549" y="167894"/>
                  </a:moveTo>
                  <a:lnTo>
                    <a:pt x="558876" y="2019"/>
                  </a:lnTo>
                  <a:lnTo>
                    <a:pt x="529412" y="1689"/>
                  </a:lnTo>
                  <a:lnTo>
                    <a:pt x="533311" y="109181"/>
                  </a:lnTo>
                  <a:lnTo>
                    <a:pt x="468909" y="2019"/>
                  </a:lnTo>
                  <a:lnTo>
                    <a:pt x="447929" y="3810"/>
                  </a:lnTo>
                  <a:lnTo>
                    <a:pt x="449592" y="169900"/>
                  </a:lnTo>
                  <a:lnTo>
                    <a:pt x="479183" y="169557"/>
                  </a:lnTo>
                  <a:lnTo>
                    <a:pt x="477062" y="65646"/>
                  </a:lnTo>
                  <a:lnTo>
                    <a:pt x="536105" y="168224"/>
                  </a:lnTo>
                  <a:lnTo>
                    <a:pt x="559549" y="167894"/>
                  </a:lnTo>
                  <a:close/>
                </a:path>
                <a:path w="673735" h="176529">
                  <a:moveTo>
                    <a:pt x="673138" y="4127"/>
                  </a:moveTo>
                  <a:lnTo>
                    <a:pt x="567093" y="4127"/>
                  </a:lnTo>
                  <a:lnTo>
                    <a:pt x="567423" y="30810"/>
                  </a:lnTo>
                  <a:lnTo>
                    <a:pt x="603148" y="30810"/>
                  </a:lnTo>
                  <a:lnTo>
                    <a:pt x="603478" y="167551"/>
                  </a:lnTo>
                  <a:lnTo>
                    <a:pt x="635177" y="167551"/>
                  </a:lnTo>
                  <a:lnTo>
                    <a:pt x="631609" y="30810"/>
                  </a:lnTo>
                  <a:lnTo>
                    <a:pt x="673138" y="30810"/>
                  </a:lnTo>
                  <a:lnTo>
                    <a:pt x="673138" y="4127"/>
                  </a:lnTo>
                  <a:close/>
                </a:path>
              </a:pathLst>
            </a:custGeom>
            <a:solidFill>
              <a:srgbClr val="36343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25108" y="3329034"/>
              <a:ext cx="503250" cy="17368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95033" y="3569087"/>
              <a:ext cx="183502" cy="19824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01253" y="3569087"/>
              <a:ext cx="183502" cy="19824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07473" y="3569087"/>
              <a:ext cx="183502" cy="19824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613699" y="3569087"/>
              <a:ext cx="183502" cy="19824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819919" y="3569087"/>
              <a:ext cx="183502" cy="198247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26139" y="3569087"/>
              <a:ext cx="183502" cy="198247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3819611" y="3635954"/>
              <a:ext cx="298450" cy="2089785"/>
            </a:xfrm>
            <a:custGeom>
              <a:avLst/>
              <a:gdLst/>
              <a:ahLst/>
              <a:cxnLst/>
              <a:rect l="l" t="t" r="r" b="b"/>
              <a:pathLst>
                <a:path w="298450" h="2089785">
                  <a:moveTo>
                    <a:pt x="0" y="0"/>
                  </a:moveTo>
                  <a:lnTo>
                    <a:pt x="0" y="2089467"/>
                  </a:lnTo>
                  <a:lnTo>
                    <a:pt x="298297" y="2089467"/>
                  </a:lnTo>
                </a:path>
              </a:pathLst>
            </a:custGeom>
            <a:ln w="50800">
              <a:solidFill>
                <a:srgbClr val="FFFFFF"/>
              </a:solidFill>
              <a:prstDash val="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519849" y="1515762"/>
              <a:ext cx="176530" cy="394335"/>
            </a:xfrm>
            <a:custGeom>
              <a:avLst/>
              <a:gdLst/>
              <a:ahLst/>
              <a:cxnLst/>
              <a:rect l="l" t="t" r="r" b="b"/>
              <a:pathLst>
                <a:path w="176530" h="394335">
                  <a:moveTo>
                    <a:pt x="102400" y="0"/>
                  </a:moveTo>
                  <a:lnTo>
                    <a:pt x="43802" y="6870"/>
                  </a:lnTo>
                  <a:lnTo>
                    <a:pt x="0" y="64135"/>
                  </a:lnTo>
                  <a:lnTo>
                    <a:pt x="37211" y="122999"/>
                  </a:lnTo>
                  <a:lnTo>
                    <a:pt x="49872" y="111645"/>
                  </a:lnTo>
                  <a:lnTo>
                    <a:pt x="71259" y="331508"/>
                  </a:lnTo>
                  <a:lnTo>
                    <a:pt x="42481" y="333883"/>
                  </a:lnTo>
                  <a:lnTo>
                    <a:pt x="48818" y="394055"/>
                  </a:lnTo>
                  <a:lnTo>
                    <a:pt x="176301" y="376377"/>
                  </a:lnTo>
                  <a:lnTo>
                    <a:pt x="171284" y="320154"/>
                  </a:lnTo>
                  <a:lnTo>
                    <a:pt x="138303" y="323583"/>
                  </a:lnTo>
                  <a:lnTo>
                    <a:pt x="1024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519849" y="1515762"/>
              <a:ext cx="176530" cy="394335"/>
            </a:xfrm>
            <a:custGeom>
              <a:avLst/>
              <a:gdLst/>
              <a:ahLst/>
              <a:cxnLst/>
              <a:rect l="l" t="t" r="r" b="b"/>
              <a:pathLst>
                <a:path w="176530" h="394335">
                  <a:moveTo>
                    <a:pt x="102400" y="0"/>
                  </a:moveTo>
                  <a:lnTo>
                    <a:pt x="138303" y="323583"/>
                  </a:lnTo>
                  <a:lnTo>
                    <a:pt x="171284" y="320154"/>
                  </a:lnTo>
                  <a:lnTo>
                    <a:pt x="176301" y="376377"/>
                  </a:lnTo>
                  <a:lnTo>
                    <a:pt x="48818" y="394055"/>
                  </a:lnTo>
                  <a:lnTo>
                    <a:pt x="42481" y="333883"/>
                  </a:lnTo>
                  <a:lnTo>
                    <a:pt x="71259" y="331508"/>
                  </a:lnTo>
                  <a:lnTo>
                    <a:pt x="49872" y="111645"/>
                  </a:lnTo>
                  <a:lnTo>
                    <a:pt x="37211" y="122999"/>
                  </a:lnTo>
                  <a:lnTo>
                    <a:pt x="0" y="64135"/>
                  </a:lnTo>
                  <a:lnTo>
                    <a:pt x="43802" y="6870"/>
                  </a:lnTo>
                  <a:lnTo>
                    <a:pt x="102400" y="0"/>
                  </a:lnTo>
                  <a:close/>
                </a:path>
              </a:pathLst>
            </a:custGeom>
            <a:ln w="3002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730042" y="1514434"/>
              <a:ext cx="261620" cy="392430"/>
            </a:xfrm>
            <a:custGeom>
              <a:avLst/>
              <a:gdLst/>
              <a:ahLst/>
              <a:cxnLst/>
              <a:rect l="l" t="t" r="r" b="b"/>
              <a:pathLst>
                <a:path w="261619" h="392430">
                  <a:moveTo>
                    <a:pt x="141890" y="0"/>
                  </a:moveTo>
                  <a:lnTo>
                    <a:pt x="137407" y="0"/>
                  </a:lnTo>
                  <a:lnTo>
                    <a:pt x="95122" y="7222"/>
                  </a:lnTo>
                  <a:lnTo>
                    <a:pt x="60439" y="28888"/>
                  </a:lnTo>
                  <a:lnTo>
                    <a:pt x="33358" y="64997"/>
                  </a:lnTo>
                  <a:lnTo>
                    <a:pt x="13878" y="115549"/>
                  </a:lnTo>
                  <a:lnTo>
                    <a:pt x="2000" y="180543"/>
                  </a:lnTo>
                  <a:lnTo>
                    <a:pt x="0" y="214611"/>
                  </a:lnTo>
                  <a:lnTo>
                    <a:pt x="2" y="226733"/>
                  </a:lnTo>
                  <a:lnTo>
                    <a:pt x="4552" y="281214"/>
                  </a:lnTo>
                  <a:lnTo>
                    <a:pt x="18549" y="325730"/>
                  </a:lnTo>
                  <a:lnTo>
                    <a:pt x="41909" y="358947"/>
                  </a:lnTo>
                  <a:lnTo>
                    <a:pt x="74658" y="380850"/>
                  </a:lnTo>
                  <a:lnTo>
                    <a:pt x="116820" y="391426"/>
                  </a:lnTo>
                  <a:lnTo>
                    <a:pt x="125799" y="392214"/>
                  </a:lnTo>
                  <a:lnTo>
                    <a:pt x="130016" y="392214"/>
                  </a:lnTo>
                  <a:lnTo>
                    <a:pt x="168596" y="384808"/>
                  </a:lnTo>
                  <a:lnTo>
                    <a:pt x="200713" y="362606"/>
                  </a:lnTo>
                  <a:lnTo>
                    <a:pt x="225401" y="327025"/>
                  </a:lnTo>
                  <a:lnTo>
                    <a:pt x="120516" y="327025"/>
                  </a:lnTo>
                  <a:lnTo>
                    <a:pt x="94532" y="318365"/>
                  </a:lnTo>
                  <a:lnTo>
                    <a:pt x="75974" y="298748"/>
                  </a:lnTo>
                  <a:lnTo>
                    <a:pt x="64841" y="268196"/>
                  </a:lnTo>
                  <a:lnTo>
                    <a:pt x="61131" y="226733"/>
                  </a:lnTo>
                  <a:lnTo>
                    <a:pt x="61270" y="218462"/>
                  </a:lnTo>
                  <a:lnTo>
                    <a:pt x="73329" y="137650"/>
                  </a:lnTo>
                  <a:lnTo>
                    <a:pt x="89798" y="98883"/>
                  </a:lnTo>
                  <a:lnTo>
                    <a:pt x="141370" y="67843"/>
                  </a:lnTo>
                  <a:lnTo>
                    <a:pt x="244333" y="67843"/>
                  </a:lnTo>
                  <a:lnTo>
                    <a:pt x="243473" y="65128"/>
                  </a:lnTo>
                  <a:lnTo>
                    <a:pt x="221341" y="33378"/>
                  </a:lnTo>
                  <a:lnTo>
                    <a:pt x="190380" y="11838"/>
                  </a:lnTo>
                  <a:lnTo>
                    <a:pt x="150602" y="533"/>
                  </a:lnTo>
                  <a:lnTo>
                    <a:pt x="141890" y="0"/>
                  </a:lnTo>
                  <a:close/>
                </a:path>
                <a:path w="261619" h="392430">
                  <a:moveTo>
                    <a:pt x="244333" y="67843"/>
                  </a:moveTo>
                  <a:lnTo>
                    <a:pt x="141890" y="67843"/>
                  </a:lnTo>
                  <a:lnTo>
                    <a:pt x="143744" y="68097"/>
                  </a:lnTo>
                  <a:lnTo>
                    <a:pt x="168186" y="76358"/>
                  </a:lnTo>
                  <a:lnTo>
                    <a:pt x="185677" y="95184"/>
                  </a:lnTo>
                  <a:lnTo>
                    <a:pt x="196190" y="124552"/>
                  </a:lnTo>
                  <a:lnTo>
                    <a:pt x="199701" y="164439"/>
                  </a:lnTo>
                  <a:lnTo>
                    <a:pt x="199555" y="173545"/>
                  </a:lnTo>
                  <a:lnTo>
                    <a:pt x="186539" y="257432"/>
                  </a:lnTo>
                  <a:lnTo>
                    <a:pt x="170399" y="296111"/>
                  </a:lnTo>
                  <a:lnTo>
                    <a:pt x="122624" y="327025"/>
                  </a:lnTo>
                  <a:lnTo>
                    <a:pt x="225401" y="327025"/>
                  </a:lnTo>
                  <a:lnTo>
                    <a:pt x="245559" y="273906"/>
                  </a:lnTo>
                  <a:lnTo>
                    <a:pt x="258286" y="207454"/>
                  </a:lnTo>
                  <a:lnTo>
                    <a:pt x="261194" y="159156"/>
                  </a:lnTo>
                  <a:lnTo>
                    <a:pt x="256761" y="107062"/>
                  </a:lnTo>
                  <a:lnTo>
                    <a:pt x="244333" y="6784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729934" y="1514434"/>
              <a:ext cx="261620" cy="392430"/>
            </a:xfrm>
            <a:custGeom>
              <a:avLst/>
              <a:gdLst/>
              <a:ahLst/>
              <a:cxnLst/>
              <a:rect l="l" t="t" r="r" b="b"/>
              <a:pathLst>
                <a:path w="261619" h="392430">
                  <a:moveTo>
                    <a:pt x="122732" y="327025"/>
                  </a:moveTo>
                  <a:lnTo>
                    <a:pt x="170507" y="296111"/>
                  </a:lnTo>
                  <a:lnTo>
                    <a:pt x="186647" y="257432"/>
                  </a:lnTo>
                  <a:lnTo>
                    <a:pt x="197688" y="203238"/>
                  </a:lnTo>
                  <a:lnTo>
                    <a:pt x="199809" y="164439"/>
                  </a:lnTo>
                  <a:lnTo>
                    <a:pt x="196298" y="124552"/>
                  </a:lnTo>
                  <a:lnTo>
                    <a:pt x="185785" y="95184"/>
                  </a:lnTo>
                  <a:lnTo>
                    <a:pt x="168294" y="76358"/>
                  </a:lnTo>
                  <a:lnTo>
                    <a:pt x="143852" y="68097"/>
                  </a:lnTo>
                  <a:lnTo>
                    <a:pt x="141998" y="67843"/>
                  </a:lnTo>
                  <a:lnTo>
                    <a:pt x="141477" y="67843"/>
                  </a:lnTo>
                  <a:lnTo>
                    <a:pt x="89906" y="98883"/>
                  </a:lnTo>
                  <a:lnTo>
                    <a:pt x="73437" y="137650"/>
                  </a:lnTo>
                  <a:lnTo>
                    <a:pt x="63080" y="191884"/>
                  </a:lnTo>
                  <a:lnTo>
                    <a:pt x="61239" y="226733"/>
                  </a:lnTo>
                  <a:lnTo>
                    <a:pt x="64949" y="268196"/>
                  </a:lnTo>
                  <a:lnTo>
                    <a:pt x="76082" y="298748"/>
                  </a:lnTo>
                  <a:lnTo>
                    <a:pt x="94640" y="318365"/>
                  </a:lnTo>
                  <a:lnTo>
                    <a:pt x="120624" y="327025"/>
                  </a:lnTo>
                  <a:lnTo>
                    <a:pt x="122732" y="327025"/>
                  </a:lnTo>
                  <a:close/>
                </a:path>
                <a:path w="261619" h="392430">
                  <a:moveTo>
                    <a:pt x="0" y="225412"/>
                  </a:moveTo>
                  <a:lnTo>
                    <a:pt x="2108" y="180543"/>
                  </a:lnTo>
                  <a:lnTo>
                    <a:pt x="13986" y="115549"/>
                  </a:lnTo>
                  <a:lnTo>
                    <a:pt x="33466" y="64997"/>
                  </a:lnTo>
                  <a:lnTo>
                    <a:pt x="60547" y="28888"/>
                  </a:lnTo>
                  <a:lnTo>
                    <a:pt x="95230" y="7222"/>
                  </a:lnTo>
                  <a:lnTo>
                    <a:pt x="137515" y="0"/>
                  </a:lnTo>
                  <a:lnTo>
                    <a:pt x="141998" y="0"/>
                  </a:lnTo>
                  <a:lnTo>
                    <a:pt x="146227" y="266"/>
                  </a:lnTo>
                  <a:lnTo>
                    <a:pt x="150710" y="533"/>
                  </a:lnTo>
                  <a:lnTo>
                    <a:pt x="190488" y="11838"/>
                  </a:lnTo>
                  <a:lnTo>
                    <a:pt x="243581" y="65128"/>
                  </a:lnTo>
                  <a:lnTo>
                    <a:pt x="256869" y="107062"/>
                  </a:lnTo>
                  <a:lnTo>
                    <a:pt x="261302" y="159156"/>
                  </a:lnTo>
                  <a:lnTo>
                    <a:pt x="261150" y="170243"/>
                  </a:lnTo>
                  <a:lnTo>
                    <a:pt x="245667" y="273906"/>
                  </a:lnTo>
                  <a:lnTo>
                    <a:pt x="226476" y="325631"/>
                  </a:lnTo>
                  <a:lnTo>
                    <a:pt x="200821" y="362606"/>
                  </a:lnTo>
                  <a:lnTo>
                    <a:pt x="168704" y="384808"/>
                  </a:lnTo>
                  <a:lnTo>
                    <a:pt x="130124" y="392214"/>
                  </a:lnTo>
                  <a:lnTo>
                    <a:pt x="125907" y="392214"/>
                  </a:lnTo>
                  <a:lnTo>
                    <a:pt x="74766" y="380850"/>
                  </a:lnTo>
                  <a:lnTo>
                    <a:pt x="42017" y="358947"/>
                  </a:lnTo>
                  <a:lnTo>
                    <a:pt x="18657" y="325730"/>
                  </a:lnTo>
                  <a:lnTo>
                    <a:pt x="4660" y="281214"/>
                  </a:lnTo>
                  <a:lnTo>
                    <a:pt x="0" y="225412"/>
                  </a:lnTo>
                  <a:close/>
                </a:path>
              </a:pathLst>
            </a:custGeom>
            <a:ln w="3002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519849" y="1500743"/>
              <a:ext cx="176530" cy="394335"/>
            </a:xfrm>
            <a:custGeom>
              <a:avLst/>
              <a:gdLst/>
              <a:ahLst/>
              <a:cxnLst/>
              <a:rect l="l" t="t" r="r" b="b"/>
              <a:pathLst>
                <a:path w="176530" h="394335">
                  <a:moveTo>
                    <a:pt x="102400" y="0"/>
                  </a:moveTo>
                  <a:lnTo>
                    <a:pt x="43802" y="6870"/>
                  </a:lnTo>
                  <a:lnTo>
                    <a:pt x="0" y="64135"/>
                  </a:lnTo>
                  <a:lnTo>
                    <a:pt x="37211" y="122999"/>
                  </a:lnTo>
                  <a:lnTo>
                    <a:pt x="49872" y="111645"/>
                  </a:lnTo>
                  <a:lnTo>
                    <a:pt x="71259" y="331508"/>
                  </a:lnTo>
                  <a:lnTo>
                    <a:pt x="42481" y="333883"/>
                  </a:lnTo>
                  <a:lnTo>
                    <a:pt x="48818" y="394055"/>
                  </a:lnTo>
                  <a:lnTo>
                    <a:pt x="176301" y="376377"/>
                  </a:lnTo>
                  <a:lnTo>
                    <a:pt x="171284" y="320154"/>
                  </a:lnTo>
                  <a:lnTo>
                    <a:pt x="138303" y="323583"/>
                  </a:lnTo>
                  <a:lnTo>
                    <a:pt x="1024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519849" y="1500743"/>
              <a:ext cx="176530" cy="394335"/>
            </a:xfrm>
            <a:custGeom>
              <a:avLst/>
              <a:gdLst/>
              <a:ahLst/>
              <a:cxnLst/>
              <a:rect l="l" t="t" r="r" b="b"/>
              <a:pathLst>
                <a:path w="176530" h="394335">
                  <a:moveTo>
                    <a:pt x="102400" y="0"/>
                  </a:moveTo>
                  <a:lnTo>
                    <a:pt x="138303" y="323583"/>
                  </a:lnTo>
                  <a:lnTo>
                    <a:pt x="171284" y="320154"/>
                  </a:lnTo>
                  <a:lnTo>
                    <a:pt x="176301" y="376377"/>
                  </a:lnTo>
                  <a:lnTo>
                    <a:pt x="48818" y="394055"/>
                  </a:lnTo>
                  <a:lnTo>
                    <a:pt x="42481" y="333883"/>
                  </a:lnTo>
                  <a:lnTo>
                    <a:pt x="71259" y="331508"/>
                  </a:lnTo>
                  <a:lnTo>
                    <a:pt x="49872" y="111645"/>
                  </a:lnTo>
                  <a:lnTo>
                    <a:pt x="37211" y="122999"/>
                  </a:lnTo>
                  <a:lnTo>
                    <a:pt x="0" y="64135"/>
                  </a:lnTo>
                  <a:lnTo>
                    <a:pt x="43802" y="6870"/>
                  </a:lnTo>
                  <a:lnTo>
                    <a:pt x="102400" y="0"/>
                  </a:lnTo>
                  <a:close/>
                </a:path>
              </a:pathLst>
            </a:custGeom>
            <a:ln w="9006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730042" y="1499415"/>
              <a:ext cx="261620" cy="392430"/>
            </a:xfrm>
            <a:custGeom>
              <a:avLst/>
              <a:gdLst/>
              <a:ahLst/>
              <a:cxnLst/>
              <a:rect l="l" t="t" r="r" b="b"/>
              <a:pathLst>
                <a:path w="261619" h="392430">
                  <a:moveTo>
                    <a:pt x="141890" y="0"/>
                  </a:moveTo>
                  <a:lnTo>
                    <a:pt x="137407" y="0"/>
                  </a:lnTo>
                  <a:lnTo>
                    <a:pt x="95122" y="7222"/>
                  </a:lnTo>
                  <a:lnTo>
                    <a:pt x="60439" y="28888"/>
                  </a:lnTo>
                  <a:lnTo>
                    <a:pt x="33358" y="64997"/>
                  </a:lnTo>
                  <a:lnTo>
                    <a:pt x="13878" y="115549"/>
                  </a:lnTo>
                  <a:lnTo>
                    <a:pt x="2000" y="180543"/>
                  </a:lnTo>
                  <a:lnTo>
                    <a:pt x="0" y="214611"/>
                  </a:lnTo>
                  <a:lnTo>
                    <a:pt x="2" y="226733"/>
                  </a:lnTo>
                  <a:lnTo>
                    <a:pt x="4552" y="281214"/>
                  </a:lnTo>
                  <a:lnTo>
                    <a:pt x="18549" y="325730"/>
                  </a:lnTo>
                  <a:lnTo>
                    <a:pt x="41909" y="358947"/>
                  </a:lnTo>
                  <a:lnTo>
                    <a:pt x="74658" y="380850"/>
                  </a:lnTo>
                  <a:lnTo>
                    <a:pt x="116820" y="391426"/>
                  </a:lnTo>
                  <a:lnTo>
                    <a:pt x="125799" y="392214"/>
                  </a:lnTo>
                  <a:lnTo>
                    <a:pt x="130016" y="392214"/>
                  </a:lnTo>
                  <a:lnTo>
                    <a:pt x="168596" y="384808"/>
                  </a:lnTo>
                  <a:lnTo>
                    <a:pt x="200713" y="362606"/>
                  </a:lnTo>
                  <a:lnTo>
                    <a:pt x="225401" y="327025"/>
                  </a:lnTo>
                  <a:lnTo>
                    <a:pt x="120516" y="327025"/>
                  </a:lnTo>
                  <a:lnTo>
                    <a:pt x="94532" y="318365"/>
                  </a:lnTo>
                  <a:lnTo>
                    <a:pt x="75974" y="298748"/>
                  </a:lnTo>
                  <a:lnTo>
                    <a:pt x="64841" y="268196"/>
                  </a:lnTo>
                  <a:lnTo>
                    <a:pt x="61131" y="226733"/>
                  </a:lnTo>
                  <a:lnTo>
                    <a:pt x="61270" y="218462"/>
                  </a:lnTo>
                  <a:lnTo>
                    <a:pt x="73329" y="137650"/>
                  </a:lnTo>
                  <a:lnTo>
                    <a:pt x="89798" y="98883"/>
                  </a:lnTo>
                  <a:lnTo>
                    <a:pt x="141370" y="67843"/>
                  </a:lnTo>
                  <a:lnTo>
                    <a:pt x="244333" y="67843"/>
                  </a:lnTo>
                  <a:lnTo>
                    <a:pt x="243473" y="65128"/>
                  </a:lnTo>
                  <a:lnTo>
                    <a:pt x="221341" y="33378"/>
                  </a:lnTo>
                  <a:lnTo>
                    <a:pt x="190380" y="11838"/>
                  </a:lnTo>
                  <a:lnTo>
                    <a:pt x="150602" y="533"/>
                  </a:lnTo>
                  <a:lnTo>
                    <a:pt x="141890" y="0"/>
                  </a:lnTo>
                  <a:close/>
                </a:path>
                <a:path w="261619" h="392430">
                  <a:moveTo>
                    <a:pt x="244333" y="67843"/>
                  </a:moveTo>
                  <a:lnTo>
                    <a:pt x="141890" y="67843"/>
                  </a:lnTo>
                  <a:lnTo>
                    <a:pt x="143744" y="68097"/>
                  </a:lnTo>
                  <a:lnTo>
                    <a:pt x="168186" y="76358"/>
                  </a:lnTo>
                  <a:lnTo>
                    <a:pt x="185677" y="95184"/>
                  </a:lnTo>
                  <a:lnTo>
                    <a:pt x="196190" y="124552"/>
                  </a:lnTo>
                  <a:lnTo>
                    <a:pt x="199701" y="164439"/>
                  </a:lnTo>
                  <a:lnTo>
                    <a:pt x="199555" y="173545"/>
                  </a:lnTo>
                  <a:lnTo>
                    <a:pt x="186539" y="257432"/>
                  </a:lnTo>
                  <a:lnTo>
                    <a:pt x="170399" y="296111"/>
                  </a:lnTo>
                  <a:lnTo>
                    <a:pt x="122624" y="327025"/>
                  </a:lnTo>
                  <a:lnTo>
                    <a:pt x="225401" y="327025"/>
                  </a:lnTo>
                  <a:lnTo>
                    <a:pt x="245559" y="273906"/>
                  </a:lnTo>
                  <a:lnTo>
                    <a:pt x="258286" y="207454"/>
                  </a:lnTo>
                  <a:lnTo>
                    <a:pt x="261194" y="159156"/>
                  </a:lnTo>
                  <a:lnTo>
                    <a:pt x="256761" y="107062"/>
                  </a:lnTo>
                  <a:lnTo>
                    <a:pt x="244333" y="6784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729934" y="1499415"/>
              <a:ext cx="261620" cy="392430"/>
            </a:xfrm>
            <a:custGeom>
              <a:avLst/>
              <a:gdLst/>
              <a:ahLst/>
              <a:cxnLst/>
              <a:rect l="l" t="t" r="r" b="b"/>
              <a:pathLst>
                <a:path w="261619" h="392430">
                  <a:moveTo>
                    <a:pt x="122732" y="327025"/>
                  </a:moveTo>
                  <a:lnTo>
                    <a:pt x="170507" y="296111"/>
                  </a:lnTo>
                  <a:lnTo>
                    <a:pt x="186647" y="257432"/>
                  </a:lnTo>
                  <a:lnTo>
                    <a:pt x="197688" y="203238"/>
                  </a:lnTo>
                  <a:lnTo>
                    <a:pt x="199809" y="164439"/>
                  </a:lnTo>
                  <a:lnTo>
                    <a:pt x="196298" y="124552"/>
                  </a:lnTo>
                  <a:lnTo>
                    <a:pt x="185785" y="95184"/>
                  </a:lnTo>
                  <a:lnTo>
                    <a:pt x="168294" y="76358"/>
                  </a:lnTo>
                  <a:lnTo>
                    <a:pt x="143852" y="68097"/>
                  </a:lnTo>
                  <a:lnTo>
                    <a:pt x="141998" y="67843"/>
                  </a:lnTo>
                  <a:lnTo>
                    <a:pt x="141477" y="67843"/>
                  </a:lnTo>
                  <a:lnTo>
                    <a:pt x="89906" y="98883"/>
                  </a:lnTo>
                  <a:lnTo>
                    <a:pt x="73437" y="137650"/>
                  </a:lnTo>
                  <a:lnTo>
                    <a:pt x="63080" y="191884"/>
                  </a:lnTo>
                  <a:lnTo>
                    <a:pt x="61239" y="226733"/>
                  </a:lnTo>
                  <a:lnTo>
                    <a:pt x="64949" y="268196"/>
                  </a:lnTo>
                  <a:lnTo>
                    <a:pt x="76082" y="298748"/>
                  </a:lnTo>
                  <a:lnTo>
                    <a:pt x="94640" y="318365"/>
                  </a:lnTo>
                  <a:lnTo>
                    <a:pt x="120624" y="327025"/>
                  </a:lnTo>
                  <a:lnTo>
                    <a:pt x="122732" y="327025"/>
                  </a:lnTo>
                  <a:close/>
                </a:path>
                <a:path w="261619" h="392430">
                  <a:moveTo>
                    <a:pt x="0" y="225412"/>
                  </a:moveTo>
                  <a:lnTo>
                    <a:pt x="2108" y="180543"/>
                  </a:lnTo>
                  <a:lnTo>
                    <a:pt x="13986" y="115549"/>
                  </a:lnTo>
                  <a:lnTo>
                    <a:pt x="33466" y="64997"/>
                  </a:lnTo>
                  <a:lnTo>
                    <a:pt x="60547" y="28888"/>
                  </a:lnTo>
                  <a:lnTo>
                    <a:pt x="95230" y="7222"/>
                  </a:lnTo>
                  <a:lnTo>
                    <a:pt x="137515" y="0"/>
                  </a:lnTo>
                  <a:lnTo>
                    <a:pt x="141998" y="0"/>
                  </a:lnTo>
                  <a:lnTo>
                    <a:pt x="146227" y="266"/>
                  </a:lnTo>
                  <a:lnTo>
                    <a:pt x="150710" y="533"/>
                  </a:lnTo>
                  <a:lnTo>
                    <a:pt x="190488" y="11838"/>
                  </a:lnTo>
                  <a:lnTo>
                    <a:pt x="243581" y="65128"/>
                  </a:lnTo>
                  <a:lnTo>
                    <a:pt x="256869" y="107062"/>
                  </a:lnTo>
                  <a:lnTo>
                    <a:pt x="261302" y="159156"/>
                  </a:lnTo>
                  <a:lnTo>
                    <a:pt x="261150" y="170243"/>
                  </a:lnTo>
                  <a:lnTo>
                    <a:pt x="245667" y="273906"/>
                  </a:lnTo>
                  <a:lnTo>
                    <a:pt x="226476" y="325631"/>
                  </a:lnTo>
                  <a:lnTo>
                    <a:pt x="200821" y="362606"/>
                  </a:lnTo>
                  <a:lnTo>
                    <a:pt x="168704" y="384808"/>
                  </a:lnTo>
                  <a:lnTo>
                    <a:pt x="130124" y="392214"/>
                  </a:lnTo>
                  <a:lnTo>
                    <a:pt x="125907" y="392214"/>
                  </a:lnTo>
                  <a:lnTo>
                    <a:pt x="74766" y="380850"/>
                  </a:lnTo>
                  <a:lnTo>
                    <a:pt x="42017" y="358947"/>
                  </a:lnTo>
                  <a:lnTo>
                    <a:pt x="18657" y="325730"/>
                  </a:lnTo>
                  <a:lnTo>
                    <a:pt x="4660" y="281214"/>
                  </a:lnTo>
                  <a:lnTo>
                    <a:pt x="0" y="225412"/>
                  </a:lnTo>
                  <a:close/>
                </a:path>
              </a:pathLst>
            </a:custGeom>
            <a:ln w="9006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69680" y="1426714"/>
              <a:ext cx="905537" cy="618700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021554" y="1397942"/>
              <a:ext cx="971210" cy="64747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047833" y="1402437"/>
              <a:ext cx="835529" cy="54822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27621" y="1412987"/>
              <a:ext cx="1820443" cy="526049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801814" y="1391871"/>
              <a:ext cx="990175" cy="545061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1504843" y="1470691"/>
              <a:ext cx="176530" cy="394335"/>
            </a:xfrm>
            <a:custGeom>
              <a:avLst/>
              <a:gdLst/>
              <a:ahLst/>
              <a:cxnLst/>
              <a:rect l="l" t="t" r="r" b="b"/>
              <a:pathLst>
                <a:path w="176530" h="394335">
                  <a:moveTo>
                    <a:pt x="102400" y="0"/>
                  </a:moveTo>
                  <a:lnTo>
                    <a:pt x="43802" y="6870"/>
                  </a:lnTo>
                  <a:lnTo>
                    <a:pt x="0" y="64135"/>
                  </a:lnTo>
                  <a:lnTo>
                    <a:pt x="37211" y="122999"/>
                  </a:lnTo>
                  <a:lnTo>
                    <a:pt x="49872" y="111645"/>
                  </a:lnTo>
                  <a:lnTo>
                    <a:pt x="71259" y="331508"/>
                  </a:lnTo>
                  <a:lnTo>
                    <a:pt x="42481" y="333883"/>
                  </a:lnTo>
                  <a:lnTo>
                    <a:pt x="48818" y="394055"/>
                  </a:lnTo>
                  <a:lnTo>
                    <a:pt x="176301" y="376377"/>
                  </a:lnTo>
                  <a:lnTo>
                    <a:pt x="171284" y="320154"/>
                  </a:lnTo>
                  <a:lnTo>
                    <a:pt x="138303" y="323583"/>
                  </a:lnTo>
                  <a:lnTo>
                    <a:pt x="1024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504843" y="1470691"/>
              <a:ext cx="176530" cy="394335"/>
            </a:xfrm>
            <a:custGeom>
              <a:avLst/>
              <a:gdLst/>
              <a:ahLst/>
              <a:cxnLst/>
              <a:rect l="l" t="t" r="r" b="b"/>
              <a:pathLst>
                <a:path w="176530" h="394335">
                  <a:moveTo>
                    <a:pt x="102400" y="0"/>
                  </a:moveTo>
                  <a:lnTo>
                    <a:pt x="138303" y="323583"/>
                  </a:lnTo>
                  <a:lnTo>
                    <a:pt x="171284" y="320154"/>
                  </a:lnTo>
                  <a:lnTo>
                    <a:pt x="176301" y="376377"/>
                  </a:lnTo>
                  <a:lnTo>
                    <a:pt x="48818" y="394055"/>
                  </a:lnTo>
                  <a:lnTo>
                    <a:pt x="42481" y="333883"/>
                  </a:lnTo>
                  <a:lnTo>
                    <a:pt x="71259" y="331508"/>
                  </a:lnTo>
                  <a:lnTo>
                    <a:pt x="49872" y="111645"/>
                  </a:lnTo>
                  <a:lnTo>
                    <a:pt x="37211" y="122999"/>
                  </a:lnTo>
                  <a:lnTo>
                    <a:pt x="0" y="64135"/>
                  </a:lnTo>
                  <a:lnTo>
                    <a:pt x="43802" y="6870"/>
                  </a:lnTo>
                  <a:lnTo>
                    <a:pt x="102400" y="0"/>
                  </a:lnTo>
                  <a:close/>
                </a:path>
              </a:pathLst>
            </a:custGeom>
            <a:ln w="9006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715035" y="1469363"/>
              <a:ext cx="261620" cy="392430"/>
            </a:xfrm>
            <a:custGeom>
              <a:avLst/>
              <a:gdLst/>
              <a:ahLst/>
              <a:cxnLst/>
              <a:rect l="l" t="t" r="r" b="b"/>
              <a:pathLst>
                <a:path w="261619" h="392430">
                  <a:moveTo>
                    <a:pt x="141890" y="0"/>
                  </a:moveTo>
                  <a:lnTo>
                    <a:pt x="137407" y="0"/>
                  </a:lnTo>
                  <a:lnTo>
                    <a:pt x="95122" y="7222"/>
                  </a:lnTo>
                  <a:lnTo>
                    <a:pt x="60439" y="28888"/>
                  </a:lnTo>
                  <a:lnTo>
                    <a:pt x="33358" y="64997"/>
                  </a:lnTo>
                  <a:lnTo>
                    <a:pt x="13878" y="115549"/>
                  </a:lnTo>
                  <a:lnTo>
                    <a:pt x="2000" y="180543"/>
                  </a:lnTo>
                  <a:lnTo>
                    <a:pt x="0" y="214611"/>
                  </a:lnTo>
                  <a:lnTo>
                    <a:pt x="2" y="226733"/>
                  </a:lnTo>
                  <a:lnTo>
                    <a:pt x="4552" y="281214"/>
                  </a:lnTo>
                  <a:lnTo>
                    <a:pt x="18549" y="325730"/>
                  </a:lnTo>
                  <a:lnTo>
                    <a:pt x="41909" y="358947"/>
                  </a:lnTo>
                  <a:lnTo>
                    <a:pt x="74658" y="380850"/>
                  </a:lnTo>
                  <a:lnTo>
                    <a:pt x="116820" y="391426"/>
                  </a:lnTo>
                  <a:lnTo>
                    <a:pt x="125799" y="392214"/>
                  </a:lnTo>
                  <a:lnTo>
                    <a:pt x="130016" y="392214"/>
                  </a:lnTo>
                  <a:lnTo>
                    <a:pt x="168596" y="384808"/>
                  </a:lnTo>
                  <a:lnTo>
                    <a:pt x="200713" y="362606"/>
                  </a:lnTo>
                  <a:lnTo>
                    <a:pt x="225401" y="327025"/>
                  </a:lnTo>
                  <a:lnTo>
                    <a:pt x="120516" y="327025"/>
                  </a:lnTo>
                  <a:lnTo>
                    <a:pt x="94532" y="318365"/>
                  </a:lnTo>
                  <a:lnTo>
                    <a:pt x="75974" y="298748"/>
                  </a:lnTo>
                  <a:lnTo>
                    <a:pt x="64841" y="268196"/>
                  </a:lnTo>
                  <a:lnTo>
                    <a:pt x="61131" y="226733"/>
                  </a:lnTo>
                  <a:lnTo>
                    <a:pt x="61270" y="218462"/>
                  </a:lnTo>
                  <a:lnTo>
                    <a:pt x="73329" y="137650"/>
                  </a:lnTo>
                  <a:lnTo>
                    <a:pt x="89798" y="98883"/>
                  </a:lnTo>
                  <a:lnTo>
                    <a:pt x="141370" y="67843"/>
                  </a:lnTo>
                  <a:lnTo>
                    <a:pt x="244333" y="67843"/>
                  </a:lnTo>
                  <a:lnTo>
                    <a:pt x="243473" y="65128"/>
                  </a:lnTo>
                  <a:lnTo>
                    <a:pt x="221341" y="33378"/>
                  </a:lnTo>
                  <a:lnTo>
                    <a:pt x="190380" y="11838"/>
                  </a:lnTo>
                  <a:lnTo>
                    <a:pt x="150602" y="533"/>
                  </a:lnTo>
                  <a:lnTo>
                    <a:pt x="141890" y="0"/>
                  </a:lnTo>
                  <a:close/>
                </a:path>
                <a:path w="261619" h="392430">
                  <a:moveTo>
                    <a:pt x="244333" y="67843"/>
                  </a:moveTo>
                  <a:lnTo>
                    <a:pt x="141890" y="67843"/>
                  </a:lnTo>
                  <a:lnTo>
                    <a:pt x="143744" y="68097"/>
                  </a:lnTo>
                  <a:lnTo>
                    <a:pt x="168186" y="76358"/>
                  </a:lnTo>
                  <a:lnTo>
                    <a:pt x="185677" y="95184"/>
                  </a:lnTo>
                  <a:lnTo>
                    <a:pt x="196190" y="124552"/>
                  </a:lnTo>
                  <a:lnTo>
                    <a:pt x="199701" y="164439"/>
                  </a:lnTo>
                  <a:lnTo>
                    <a:pt x="199555" y="173545"/>
                  </a:lnTo>
                  <a:lnTo>
                    <a:pt x="186539" y="257432"/>
                  </a:lnTo>
                  <a:lnTo>
                    <a:pt x="170399" y="296111"/>
                  </a:lnTo>
                  <a:lnTo>
                    <a:pt x="122624" y="327025"/>
                  </a:lnTo>
                  <a:lnTo>
                    <a:pt x="225401" y="327025"/>
                  </a:lnTo>
                  <a:lnTo>
                    <a:pt x="245559" y="273906"/>
                  </a:lnTo>
                  <a:lnTo>
                    <a:pt x="258286" y="207454"/>
                  </a:lnTo>
                  <a:lnTo>
                    <a:pt x="261194" y="159156"/>
                  </a:lnTo>
                  <a:lnTo>
                    <a:pt x="256761" y="107062"/>
                  </a:lnTo>
                  <a:lnTo>
                    <a:pt x="244333" y="6784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714927" y="1469363"/>
              <a:ext cx="261620" cy="392430"/>
            </a:xfrm>
            <a:custGeom>
              <a:avLst/>
              <a:gdLst/>
              <a:ahLst/>
              <a:cxnLst/>
              <a:rect l="l" t="t" r="r" b="b"/>
              <a:pathLst>
                <a:path w="261619" h="392430">
                  <a:moveTo>
                    <a:pt x="122732" y="327025"/>
                  </a:moveTo>
                  <a:lnTo>
                    <a:pt x="170507" y="296111"/>
                  </a:lnTo>
                  <a:lnTo>
                    <a:pt x="186647" y="257432"/>
                  </a:lnTo>
                  <a:lnTo>
                    <a:pt x="197688" y="203238"/>
                  </a:lnTo>
                  <a:lnTo>
                    <a:pt x="199809" y="164439"/>
                  </a:lnTo>
                  <a:lnTo>
                    <a:pt x="196298" y="124552"/>
                  </a:lnTo>
                  <a:lnTo>
                    <a:pt x="185785" y="95184"/>
                  </a:lnTo>
                  <a:lnTo>
                    <a:pt x="168294" y="76358"/>
                  </a:lnTo>
                  <a:lnTo>
                    <a:pt x="143852" y="68097"/>
                  </a:lnTo>
                  <a:lnTo>
                    <a:pt x="141998" y="67843"/>
                  </a:lnTo>
                  <a:lnTo>
                    <a:pt x="141477" y="67843"/>
                  </a:lnTo>
                  <a:lnTo>
                    <a:pt x="89906" y="98883"/>
                  </a:lnTo>
                  <a:lnTo>
                    <a:pt x="73437" y="137650"/>
                  </a:lnTo>
                  <a:lnTo>
                    <a:pt x="63080" y="191884"/>
                  </a:lnTo>
                  <a:lnTo>
                    <a:pt x="61239" y="226733"/>
                  </a:lnTo>
                  <a:lnTo>
                    <a:pt x="64949" y="268196"/>
                  </a:lnTo>
                  <a:lnTo>
                    <a:pt x="76082" y="298748"/>
                  </a:lnTo>
                  <a:lnTo>
                    <a:pt x="94640" y="318365"/>
                  </a:lnTo>
                  <a:lnTo>
                    <a:pt x="120624" y="327025"/>
                  </a:lnTo>
                  <a:lnTo>
                    <a:pt x="122732" y="327025"/>
                  </a:lnTo>
                  <a:close/>
                </a:path>
                <a:path w="261619" h="392430">
                  <a:moveTo>
                    <a:pt x="0" y="225412"/>
                  </a:moveTo>
                  <a:lnTo>
                    <a:pt x="2108" y="180543"/>
                  </a:lnTo>
                  <a:lnTo>
                    <a:pt x="13986" y="115549"/>
                  </a:lnTo>
                  <a:lnTo>
                    <a:pt x="33466" y="64997"/>
                  </a:lnTo>
                  <a:lnTo>
                    <a:pt x="60547" y="28888"/>
                  </a:lnTo>
                  <a:lnTo>
                    <a:pt x="95230" y="7222"/>
                  </a:lnTo>
                  <a:lnTo>
                    <a:pt x="137515" y="0"/>
                  </a:lnTo>
                  <a:lnTo>
                    <a:pt x="141998" y="0"/>
                  </a:lnTo>
                  <a:lnTo>
                    <a:pt x="146227" y="266"/>
                  </a:lnTo>
                  <a:lnTo>
                    <a:pt x="150710" y="533"/>
                  </a:lnTo>
                  <a:lnTo>
                    <a:pt x="190488" y="11838"/>
                  </a:lnTo>
                  <a:lnTo>
                    <a:pt x="243581" y="65128"/>
                  </a:lnTo>
                  <a:lnTo>
                    <a:pt x="256869" y="107062"/>
                  </a:lnTo>
                  <a:lnTo>
                    <a:pt x="261302" y="159156"/>
                  </a:lnTo>
                  <a:lnTo>
                    <a:pt x="261150" y="170243"/>
                  </a:lnTo>
                  <a:lnTo>
                    <a:pt x="245667" y="273906"/>
                  </a:lnTo>
                  <a:lnTo>
                    <a:pt x="226476" y="325631"/>
                  </a:lnTo>
                  <a:lnTo>
                    <a:pt x="200821" y="362606"/>
                  </a:lnTo>
                  <a:lnTo>
                    <a:pt x="168704" y="384808"/>
                  </a:lnTo>
                  <a:lnTo>
                    <a:pt x="130124" y="392214"/>
                  </a:lnTo>
                  <a:lnTo>
                    <a:pt x="125907" y="392214"/>
                  </a:lnTo>
                  <a:lnTo>
                    <a:pt x="74766" y="380850"/>
                  </a:lnTo>
                  <a:lnTo>
                    <a:pt x="42017" y="358947"/>
                  </a:lnTo>
                  <a:lnTo>
                    <a:pt x="18657" y="325730"/>
                  </a:lnTo>
                  <a:lnTo>
                    <a:pt x="4660" y="281214"/>
                  </a:lnTo>
                  <a:lnTo>
                    <a:pt x="0" y="225412"/>
                  </a:lnTo>
                  <a:close/>
                </a:path>
              </a:pathLst>
            </a:custGeom>
            <a:ln w="9006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844914" y="1423012"/>
              <a:ext cx="1575743" cy="512866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1504835" y="1469364"/>
              <a:ext cx="471805" cy="395605"/>
            </a:xfrm>
            <a:custGeom>
              <a:avLst/>
              <a:gdLst/>
              <a:ahLst/>
              <a:cxnLst/>
              <a:rect l="l" t="t" r="r" b="b"/>
              <a:pathLst>
                <a:path w="471805" h="395605">
                  <a:moveTo>
                    <a:pt x="176301" y="377710"/>
                  </a:moveTo>
                  <a:lnTo>
                    <a:pt x="171284" y="321487"/>
                  </a:lnTo>
                  <a:lnTo>
                    <a:pt x="138303" y="324916"/>
                  </a:lnTo>
                  <a:lnTo>
                    <a:pt x="102400" y="1333"/>
                  </a:lnTo>
                  <a:lnTo>
                    <a:pt x="43802" y="8204"/>
                  </a:lnTo>
                  <a:lnTo>
                    <a:pt x="0" y="65468"/>
                  </a:lnTo>
                  <a:lnTo>
                    <a:pt x="37211" y="124333"/>
                  </a:lnTo>
                  <a:lnTo>
                    <a:pt x="49872" y="112979"/>
                  </a:lnTo>
                  <a:lnTo>
                    <a:pt x="71259" y="332841"/>
                  </a:lnTo>
                  <a:lnTo>
                    <a:pt x="42481" y="335216"/>
                  </a:lnTo>
                  <a:lnTo>
                    <a:pt x="48818" y="395389"/>
                  </a:lnTo>
                  <a:lnTo>
                    <a:pt x="176301" y="377710"/>
                  </a:lnTo>
                  <a:close/>
                </a:path>
                <a:path w="471805" h="395605">
                  <a:moveTo>
                    <a:pt x="471385" y="159156"/>
                  </a:moveTo>
                  <a:lnTo>
                    <a:pt x="466953" y="107073"/>
                  </a:lnTo>
                  <a:lnTo>
                    <a:pt x="454533" y="67843"/>
                  </a:lnTo>
                  <a:lnTo>
                    <a:pt x="431533" y="33388"/>
                  </a:lnTo>
                  <a:lnTo>
                    <a:pt x="409892" y="18338"/>
                  </a:lnTo>
                  <a:lnTo>
                    <a:pt x="409892" y="164439"/>
                  </a:lnTo>
                  <a:lnTo>
                    <a:pt x="409752" y="173545"/>
                  </a:lnTo>
                  <a:lnTo>
                    <a:pt x="396735" y="257441"/>
                  </a:lnTo>
                  <a:lnTo>
                    <a:pt x="380593" y="296113"/>
                  </a:lnTo>
                  <a:lnTo>
                    <a:pt x="332816" y="327025"/>
                  </a:lnTo>
                  <a:lnTo>
                    <a:pt x="330708" y="327025"/>
                  </a:lnTo>
                  <a:lnTo>
                    <a:pt x="304723" y="318376"/>
                  </a:lnTo>
                  <a:lnTo>
                    <a:pt x="286169" y="298754"/>
                  </a:lnTo>
                  <a:lnTo>
                    <a:pt x="275031" y="268198"/>
                  </a:lnTo>
                  <a:lnTo>
                    <a:pt x="271322" y="226733"/>
                  </a:lnTo>
                  <a:lnTo>
                    <a:pt x="271462" y="218465"/>
                  </a:lnTo>
                  <a:lnTo>
                    <a:pt x="283527" y="137655"/>
                  </a:lnTo>
                  <a:lnTo>
                    <a:pt x="299986" y="98894"/>
                  </a:lnTo>
                  <a:lnTo>
                    <a:pt x="351561" y="67843"/>
                  </a:lnTo>
                  <a:lnTo>
                    <a:pt x="352082" y="67843"/>
                  </a:lnTo>
                  <a:lnTo>
                    <a:pt x="395871" y="95186"/>
                  </a:lnTo>
                  <a:lnTo>
                    <a:pt x="409892" y="164439"/>
                  </a:lnTo>
                  <a:lnTo>
                    <a:pt x="409892" y="18338"/>
                  </a:lnTo>
                  <a:lnTo>
                    <a:pt x="400570" y="11849"/>
                  </a:lnTo>
                  <a:lnTo>
                    <a:pt x="360794" y="533"/>
                  </a:lnTo>
                  <a:lnTo>
                    <a:pt x="352082" y="0"/>
                  </a:lnTo>
                  <a:lnTo>
                    <a:pt x="347599" y="0"/>
                  </a:lnTo>
                  <a:lnTo>
                    <a:pt x="305320" y="7226"/>
                  </a:lnTo>
                  <a:lnTo>
                    <a:pt x="270637" y="28892"/>
                  </a:lnTo>
                  <a:lnTo>
                    <a:pt x="243547" y="64998"/>
                  </a:lnTo>
                  <a:lnTo>
                    <a:pt x="224066" y="115557"/>
                  </a:lnTo>
                  <a:lnTo>
                    <a:pt x="212191" y="180543"/>
                  </a:lnTo>
                  <a:lnTo>
                    <a:pt x="210197" y="214617"/>
                  </a:lnTo>
                  <a:lnTo>
                    <a:pt x="210197" y="226733"/>
                  </a:lnTo>
                  <a:lnTo>
                    <a:pt x="214744" y="281216"/>
                  </a:lnTo>
                  <a:lnTo>
                    <a:pt x="228739" y="325729"/>
                  </a:lnTo>
                  <a:lnTo>
                    <a:pt x="252107" y="358952"/>
                  </a:lnTo>
                  <a:lnTo>
                    <a:pt x="284848" y="380860"/>
                  </a:lnTo>
                  <a:lnTo>
                    <a:pt x="327012" y="391426"/>
                  </a:lnTo>
                  <a:lnTo>
                    <a:pt x="335991" y="392214"/>
                  </a:lnTo>
                  <a:lnTo>
                    <a:pt x="340207" y="392214"/>
                  </a:lnTo>
                  <a:lnTo>
                    <a:pt x="378790" y="384810"/>
                  </a:lnTo>
                  <a:lnTo>
                    <a:pt x="410908" y="362610"/>
                  </a:lnTo>
                  <a:lnTo>
                    <a:pt x="435597" y="327025"/>
                  </a:lnTo>
                  <a:lnTo>
                    <a:pt x="436562" y="325640"/>
                  </a:lnTo>
                  <a:lnTo>
                    <a:pt x="455752" y="273913"/>
                  </a:lnTo>
                  <a:lnTo>
                    <a:pt x="468477" y="207454"/>
                  </a:lnTo>
                  <a:lnTo>
                    <a:pt x="471233" y="170243"/>
                  </a:lnTo>
                  <a:lnTo>
                    <a:pt x="471385" y="15915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99516" y="748588"/>
              <a:ext cx="9786620" cy="518159"/>
            </a:xfrm>
            <a:custGeom>
              <a:avLst/>
              <a:gdLst/>
              <a:ahLst/>
              <a:cxnLst/>
              <a:rect l="l" t="t" r="r" b="b"/>
              <a:pathLst>
                <a:path w="9786620" h="518159">
                  <a:moveTo>
                    <a:pt x="504380" y="264807"/>
                  </a:moveTo>
                  <a:lnTo>
                    <a:pt x="500367" y="217258"/>
                  </a:lnTo>
                  <a:lnTo>
                    <a:pt x="488784" y="173456"/>
                  </a:lnTo>
                  <a:lnTo>
                    <a:pt x="470319" y="133908"/>
                  </a:lnTo>
                  <a:lnTo>
                    <a:pt x="461797" y="121894"/>
                  </a:lnTo>
                  <a:lnTo>
                    <a:pt x="445630" y="99098"/>
                  </a:lnTo>
                  <a:lnTo>
                    <a:pt x="415429" y="69519"/>
                  </a:lnTo>
                  <a:lnTo>
                    <a:pt x="382498" y="47129"/>
                  </a:lnTo>
                  <a:lnTo>
                    <a:pt x="382498" y="264807"/>
                  </a:lnTo>
                  <a:lnTo>
                    <a:pt x="376555" y="312762"/>
                  </a:lnTo>
                  <a:lnTo>
                    <a:pt x="359473" y="352336"/>
                  </a:lnTo>
                  <a:lnTo>
                    <a:pt x="332409" y="382231"/>
                  </a:lnTo>
                  <a:lnTo>
                    <a:pt x="296506" y="401129"/>
                  </a:lnTo>
                  <a:lnTo>
                    <a:pt x="252895" y="407720"/>
                  </a:lnTo>
                  <a:lnTo>
                    <a:pt x="208673" y="401129"/>
                  </a:lnTo>
                  <a:lnTo>
                    <a:pt x="172529" y="382231"/>
                  </a:lnTo>
                  <a:lnTo>
                    <a:pt x="145453" y="352336"/>
                  </a:lnTo>
                  <a:lnTo>
                    <a:pt x="128473" y="312762"/>
                  </a:lnTo>
                  <a:lnTo>
                    <a:pt x="122593" y="264807"/>
                  </a:lnTo>
                  <a:lnTo>
                    <a:pt x="128473" y="216319"/>
                  </a:lnTo>
                  <a:lnTo>
                    <a:pt x="145453" y="176669"/>
                  </a:lnTo>
                  <a:lnTo>
                    <a:pt x="172529" y="146977"/>
                  </a:lnTo>
                  <a:lnTo>
                    <a:pt x="208673" y="128346"/>
                  </a:lnTo>
                  <a:lnTo>
                    <a:pt x="252895" y="121894"/>
                  </a:lnTo>
                  <a:lnTo>
                    <a:pt x="296506" y="128346"/>
                  </a:lnTo>
                  <a:lnTo>
                    <a:pt x="332409" y="146977"/>
                  </a:lnTo>
                  <a:lnTo>
                    <a:pt x="359473" y="176669"/>
                  </a:lnTo>
                  <a:lnTo>
                    <a:pt x="376555" y="216319"/>
                  </a:lnTo>
                  <a:lnTo>
                    <a:pt x="382498" y="264807"/>
                  </a:lnTo>
                  <a:lnTo>
                    <a:pt x="382498" y="47129"/>
                  </a:lnTo>
                  <a:lnTo>
                    <a:pt x="380365" y="45669"/>
                  </a:lnTo>
                  <a:lnTo>
                    <a:pt x="341134" y="28016"/>
                  </a:lnTo>
                  <a:lnTo>
                    <a:pt x="298424" y="17068"/>
                  </a:lnTo>
                  <a:lnTo>
                    <a:pt x="252895" y="13309"/>
                  </a:lnTo>
                  <a:lnTo>
                    <a:pt x="207505" y="17068"/>
                  </a:lnTo>
                  <a:lnTo>
                    <a:pt x="164757" y="28016"/>
                  </a:lnTo>
                  <a:lnTo>
                    <a:pt x="125374" y="45669"/>
                  </a:lnTo>
                  <a:lnTo>
                    <a:pt x="90068" y="69519"/>
                  </a:lnTo>
                  <a:lnTo>
                    <a:pt x="59563" y="99098"/>
                  </a:lnTo>
                  <a:lnTo>
                    <a:pt x="34582" y="133908"/>
                  </a:lnTo>
                  <a:lnTo>
                    <a:pt x="15849" y="173456"/>
                  </a:lnTo>
                  <a:lnTo>
                    <a:pt x="4089" y="217258"/>
                  </a:lnTo>
                  <a:lnTo>
                    <a:pt x="0" y="264807"/>
                  </a:lnTo>
                  <a:lnTo>
                    <a:pt x="4089" y="312394"/>
                  </a:lnTo>
                  <a:lnTo>
                    <a:pt x="15849" y="356247"/>
                  </a:lnTo>
                  <a:lnTo>
                    <a:pt x="34582" y="395884"/>
                  </a:lnTo>
                  <a:lnTo>
                    <a:pt x="59563" y="430809"/>
                  </a:lnTo>
                  <a:lnTo>
                    <a:pt x="90068" y="460502"/>
                  </a:lnTo>
                  <a:lnTo>
                    <a:pt x="125374" y="484466"/>
                  </a:lnTo>
                  <a:lnTo>
                    <a:pt x="164757" y="502208"/>
                  </a:lnTo>
                  <a:lnTo>
                    <a:pt x="207505" y="513219"/>
                  </a:lnTo>
                  <a:lnTo>
                    <a:pt x="252895" y="517004"/>
                  </a:lnTo>
                  <a:lnTo>
                    <a:pt x="298234" y="513219"/>
                  </a:lnTo>
                  <a:lnTo>
                    <a:pt x="340855" y="502208"/>
                  </a:lnTo>
                  <a:lnTo>
                    <a:pt x="380060" y="484466"/>
                  </a:lnTo>
                  <a:lnTo>
                    <a:pt x="415137" y="460502"/>
                  </a:lnTo>
                  <a:lnTo>
                    <a:pt x="445401" y="430809"/>
                  </a:lnTo>
                  <a:lnTo>
                    <a:pt x="470154" y="395884"/>
                  </a:lnTo>
                  <a:lnTo>
                    <a:pt x="488708" y="356247"/>
                  </a:lnTo>
                  <a:lnTo>
                    <a:pt x="500341" y="312394"/>
                  </a:lnTo>
                  <a:lnTo>
                    <a:pt x="504380" y="264807"/>
                  </a:lnTo>
                  <a:close/>
                </a:path>
                <a:path w="9786620" h="518159">
                  <a:moveTo>
                    <a:pt x="994257" y="20320"/>
                  </a:moveTo>
                  <a:lnTo>
                    <a:pt x="874471" y="20320"/>
                  </a:lnTo>
                  <a:lnTo>
                    <a:pt x="874471" y="325056"/>
                  </a:lnTo>
                  <a:lnTo>
                    <a:pt x="674116" y="20320"/>
                  </a:lnTo>
                  <a:lnTo>
                    <a:pt x="554316" y="20320"/>
                  </a:lnTo>
                  <a:lnTo>
                    <a:pt x="554316" y="512102"/>
                  </a:lnTo>
                  <a:lnTo>
                    <a:pt x="674116" y="512102"/>
                  </a:lnTo>
                  <a:lnTo>
                    <a:pt x="674116" y="208762"/>
                  </a:lnTo>
                  <a:lnTo>
                    <a:pt x="874471" y="512102"/>
                  </a:lnTo>
                  <a:lnTo>
                    <a:pt x="994257" y="512102"/>
                  </a:lnTo>
                  <a:lnTo>
                    <a:pt x="994257" y="20320"/>
                  </a:lnTo>
                  <a:close/>
                </a:path>
                <a:path w="9786620" h="518159">
                  <a:moveTo>
                    <a:pt x="1345006" y="419100"/>
                  </a:moveTo>
                  <a:lnTo>
                    <a:pt x="1188085" y="419100"/>
                  </a:lnTo>
                  <a:lnTo>
                    <a:pt x="1188085" y="20320"/>
                  </a:lnTo>
                  <a:lnTo>
                    <a:pt x="1068285" y="20320"/>
                  </a:lnTo>
                  <a:lnTo>
                    <a:pt x="1068285" y="419100"/>
                  </a:lnTo>
                  <a:lnTo>
                    <a:pt x="1068285" y="511810"/>
                  </a:lnTo>
                  <a:lnTo>
                    <a:pt x="1345006" y="511810"/>
                  </a:lnTo>
                  <a:lnTo>
                    <a:pt x="1345006" y="419100"/>
                  </a:lnTo>
                  <a:close/>
                </a:path>
                <a:path w="9786620" h="518159">
                  <a:moveTo>
                    <a:pt x="1493164" y="20320"/>
                  </a:moveTo>
                  <a:lnTo>
                    <a:pt x="1373365" y="20320"/>
                  </a:lnTo>
                  <a:lnTo>
                    <a:pt x="1373365" y="512102"/>
                  </a:lnTo>
                  <a:lnTo>
                    <a:pt x="1493164" y="512102"/>
                  </a:lnTo>
                  <a:lnTo>
                    <a:pt x="1493164" y="20320"/>
                  </a:lnTo>
                  <a:close/>
                </a:path>
                <a:path w="9786620" h="518159">
                  <a:moveTo>
                    <a:pt x="2006015" y="20320"/>
                  </a:moveTo>
                  <a:lnTo>
                    <a:pt x="1886229" y="20320"/>
                  </a:lnTo>
                  <a:lnTo>
                    <a:pt x="1886229" y="325056"/>
                  </a:lnTo>
                  <a:lnTo>
                    <a:pt x="1685874" y="20320"/>
                  </a:lnTo>
                  <a:lnTo>
                    <a:pt x="1566075" y="20320"/>
                  </a:lnTo>
                  <a:lnTo>
                    <a:pt x="1566075" y="512102"/>
                  </a:lnTo>
                  <a:lnTo>
                    <a:pt x="1685874" y="512102"/>
                  </a:lnTo>
                  <a:lnTo>
                    <a:pt x="1685874" y="208762"/>
                  </a:lnTo>
                  <a:lnTo>
                    <a:pt x="1886229" y="512102"/>
                  </a:lnTo>
                  <a:lnTo>
                    <a:pt x="2006015" y="512102"/>
                  </a:lnTo>
                  <a:lnTo>
                    <a:pt x="2006015" y="20320"/>
                  </a:lnTo>
                  <a:close/>
                </a:path>
                <a:path w="9786620" h="518159">
                  <a:moveTo>
                    <a:pt x="2381275" y="19773"/>
                  </a:moveTo>
                  <a:lnTo>
                    <a:pt x="2080044" y="19773"/>
                  </a:lnTo>
                  <a:lnTo>
                    <a:pt x="2080044" y="116293"/>
                  </a:lnTo>
                  <a:lnTo>
                    <a:pt x="2080044" y="215353"/>
                  </a:lnTo>
                  <a:lnTo>
                    <a:pt x="2080044" y="308063"/>
                  </a:lnTo>
                  <a:lnTo>
                    <a:pt x="2080044" y="416013"/>
                  </a:lnTo>
                  <a:lnTo>
                    <a:pt x="2080044" y="512533"/>
                  </a:lnTo>
                  <a:lnTo>
                    <a:pt x="2381275" y="512533"/>
                  </a:lnTo>
                  <a:lnTo>
                    <a:pt x="2381275" y="416013"/>
                  </a:lnTo>
                  <a:lnTo>
                    <a:pt x="2199830" y="416013"/>
                  </a:lnTo>
                  <a:lnTo>
                    <a:pt x="2199830" y="308063"/>
                  </a:lnTo>
                  <a:lnTo>
                    <a:pt x="2360257" y="308063"/>
                  </a:lnTo>
                  <a:lnTo>
                    <a:pt x="2360257" y="215353"/>
                  </a:lnTo>
                  <a:lnTo>
                    <a:pt x="2199830" y="215353"/>
                  </a:lnTo>
                  <a:lnTo>
                    <a:pt x="2199830" y="116293"/>
                  </a:lnTo>
                  <a:lnTo>
                    <a:pt x="2381275" y="116293"/>
                  </a:lnTo>
                  <a:lnTo>
                    <a:pt x="2381275" y="19773"/>
                  </a:lnTo>
                  <a:close/>
                </a:path>
                <a:path w="9786620" h="518159">
                  <a:moveTo>
                    <a:pt x="2936773" y="365683"/>
                  </a:moveTo>
                  <a:lnTo>
                    <a:pt x="2929966" y="322059"/>
                  </a:lnTo>
                  <a:lnTo>
                    <a:pt x="2911487" y="288671"/>
                  </a:lnTo>
                  <a:lnTo>
                    <a:pt x="2851200" y="244716"/>
                  </a:lnTo>
                  <a:lnTo>
                    <a:pt x="2815221" y="230225"/>
                  </a:lnTo>
                  <a:lnTo>
                    <a:pt x="2779242" y="218097"/>
                  </a:lnTo>
                  <a:lnTo>
                    <a:pt x="2746184" y="206400"/>
                  </a:lnTo>
                  <a:lnTo>
                    <a:pt x="2718955" y="193141"/>
                  </a:lnTo>
                  <a:lnTo>
                    <a:pt x="2700490" y="176377"/>
                  </a:lnTo>
                  <a:lnTo>
                    <a:pt x="2693682" y="154127"/>
                  </a:lnTo>
                  <a:lnTo>
                    <a:pt x="2697518" y="134023"/>
                  </a:lnTo>
                  <a:lnTo>
                    <a:pt x="2708122" y="119888"/>
                  </a:lnTo>
                  <a:lnTo>
                    <a:pt x="2724124" y="111658"/>
                  </a:lnTo>
                  <a:lnTo>
                    <a:pt x="2744127" y="109283"/>
                  </a:lnTo>
                  <a:lnTo>
                    <a:pt x="2766288" y="113144"/>
                  </a:lnTo>
                  <a:lnTo>
                    <a:pt x="2783789" y="123304"/>
                  </a:lnTo>
                  <a:lnTo>
                    <a:pt x="2795638" y="139242"/>
                  </a:lnTo>
                  <a:lnTo>
                    <a:pt x="2800870" y="160426"/>
                  </a:lnTo>
                  <a:lnTo>
                    <a:pt x="2930474" y="160426"/>
                  </a:lnTo>
                  <a:lnTo>
                    <a:pt x="2922562" y="116941"/>
                  </a:lnTo>
                  <a:lnTo>
                    <a:pt x="2904337" y="80568"/>
                  </a:lnTo>
                  <a:lnTo>
                    <a:pt x="2876702" y="51663"/>
                  </a:lnTo>
                  <a:lnTo>
                    <a:pt x="2840545" y="30594"/>
                  </a:lnTo>
                  <a:lnTo>
                    <a:pt x="2796756" y="17691"/>
                  </a:lnTo>
                  <a:lnTo>
                    <a:pt x="2746235" y="13309"/>
                  </a:lnTo>
                  <a:lnTo>
                    <a:pt x="2697188" y="17576"/>
                  </a:lnTo>
                  <a:lnTo>
                    <a:pt x="2653969" y="30200"/>
                  </a:lnTo>
                  <a:lnTo>
                    <a:pt x="2617940" y="50876"/>
                  </a:lnTo>
                  <a:lnTo>
                    <a:pt x="2590508" y="79324"/>
                  </a:lnTo>
                  <a:lnTo>
                    <a:pt x="2573020" y="115239"/>
                  </a:lnTo>
                  <a:lnTo>
                    <a:pt x="2566898" y="158330"/>
                  </a:lnTo>
                  <a:lnTo>
                    <a:pt x="2573401" y="204317"/>
                  </a:lnTo>
                  <a:lnTo>
                    <a:pt x="2591778" y="239077"/>
                  </a:lnTo>
                  <a:lnTo>
                    <a:pt x="2652344" y="283654"/>
                  </a:lnTo>
                  <a:lnTo>
                    <a:pt x="2688602" y="297815"/>
                  </a:lnTo>
                  <a:lnTo>
                    <a:pt x="2724912" y="309486"/>
                  </a:lnTo>
                  <a:lnTo>
                    <a:pt x="2758300" y="320840"/>
                  </a:lnTo>
                  <a:lnTo>
                    <a:pt x="2785821" y="334048"/>
                  </a:lnTo>
                  <a:lnTo>
                    <a:pt x="2804503" y="351307"/>
                  </a:lnTo>
                  <a:lnTo>
                    <a:pt x="2811386" y="374789"/>
                  </a:lnTo>
                  <a:lnTo>
                    <a:pt x="2807335" y="394131"/>
                  </a:lnTo>
                  <a:lnTo>
                    <a:pt x="2795790" y="408686"/>
                  </a:lnTo>
                  <a:lnTo>
                    <a:pt x="2777680" y="417842"/>
                  </a:lnTo>
                  <a:lnTo>
                    <a:pt x="2753931" y="421030"/>
                  </a:lnTo>
                  <a:lnTo>
                    <a:pt x="2730716" y="417588"/>
                  </a:lnTo>
                  <a:lnTo>
                    <a:pt x="2712161" y="407200"/>
                  </a:lnTo>
                  <a:lnTo>
                    <a:pt x="2699258" y="389699"/>
                  </a:lnTo>
                  <a:lnTo>
                    <a:pt x="2692984" y="364985"/>
                  </a:lnTo>
                  <a:lnTo>
                    <a:pt x="2565489" y="364985"/>
                  </a:lnTo>
                  <a:lnTo>
                    <a:pt x="2573578" y="410781"/>
                  </a:lnTo>
                  <a:lnTo>
                    <a:pt x="2593302" y="448614"/>
                  </a:lnTo>
                  <a:lnTo>
                    <a:pt x="2623108" y="478294"/>
                  </a:lnTo>
                  <a:lnTo>
                    <a:pt x="2661437" y="499694"/>
                  </a:lnTo>
                  <a:lnTo>
                    <a:pt x="2706725" y="512648"/>
                  </a:lnTo>
                  <a:lnTo>
                    <a:pt x="2757436" y="517004"/>
                  </a:lnTo>
                  <a:lnTo>
                    <a:pt x="2810611" y="511530"/>
                  </a:lnTo>
                  <a:lnTo>
                    <a:pt x="2854985" y="496138"/>
                  </a:lnTo>
                  <a:lnTo>
                    <a:pt x="2890177" y="472338"/>
                  </a:lnTo>
                  <a:lnTo>
                    <a:pt x="2915805" y="441655"/>
                  </a:lnTo>
                  <a:lnTo>
                    <a:pt x="2931464" y="405599"/>
                  </a:lnTo>
                  <a:lnTo>
                    <a:pt x="2936773" y="365683"/>
                  </a:lnTo>
                  <a:close/>
                </a:path>
                <a:path w="9786620" h="518159">
                  <a:moveTo>
                    <a:pt x="3431971" y="512089"/>
                  </a:moveTo>
                  <a:lnTo>
                    <a:pt x="3400539" y="425234"/>
                  </a:lnTo>
                  <a:lnTo>
                    <a:pt x="3367074" y="332752"/>
                  </a:lnTo>
                  <a:lnTo>
                    <a:pt x="3301936" y="152717"/>
                  </a:lnTo>
                  <a:lnTo>
                    <a:pt x="3254032" y="20320"/>
                  </a:lnTo>
                  <a:lnTo>
                    <a:pt x="3244926" y="20320"/>
                  </a:lnTo>
                  <a:lnTo>
                    <a:pt x="3244926" y="332752"/>
                  </a:lnTo>
                  <a:lnTo>
                    <a:pt x="3123730" y="332752"/>
                  </a:lnTo>
                  <a:lnTo>
                    <a:pt x="3183979" y="152717"/>
                  </a:lnTo>
                  <a:lnTo>
                    <a:pt x="3244926" y="332752"/>
                  </a:lnTo>
                  <a:lnTo>
                    <a:pt x="3244926" y="20320"/>
                  </a:lnTo>
                  <a:lnTo>
                    <a:pt x="3115335" y="20320"/>
                  </a:lnTo>
                  <a:lnTo>
                    <a:pt x="2937395" y="512089"/>
                  </a:lnTo>
                  <a:lnTo>
                    <a:pt x="3062795" y="512089"/>
                  </a:lnTo>
                  <a:lnTo>
                    <a:pt x="3092208" y="425234"/>
                  </a:lnTo>
                  <a:lnTo>
                    <a:pt x="3275749" y="425234"/>
                  </a:lnTo>
                  <a:lnTo>
                    <a:pt x="3305175" y="512089"/>
                  </a:lnTo>
                  <a:lnTo>
                    <a:pt x="3431971" y="512089"/>
                  </a:lnTo>
                  <a:close/>
                </a:path>
                <a:path w="9786620" h="518159">
                  <a:moveTo>
                    <a:pt x="3779621" y="20320"/>
                  </a:moveTo>
                  <a:lnTo>
                    <a:pt x="3459480" y="20320"/>
                  </a:lnTo>
                  <a:lnTo>
                    <a:pt x="3459480" y="116840"/>
                  </a:lnTo>
                  <a:lnTo>
                    <a:pt x="3459480" y="219710"/>
                  </a:lnTo>
                  <a:lnTo>
                    <a:pt x="3459480" y="313690"/>
                  </a:lnTo>
                  <a:lnTo>
                    <a:pt x="3459480" y="511810"/>
                  </a:lnTo>
                  <a:lnTo>
                    <a:pt x="3579279" y="511810"/>
                  </a:lnTo>
                  <a:lnTo>
                    <a:pt x="3579279" y="313690"/>
                  </a:lnTo>
                  <a:lnTo>
                    <a:pt x="3729190" y="313690"/>
                  </a:lnTo>
                  <a:lnTo>
                    <a:pt x="3729190" y="219710"/>
                  </a:lnTo>
                  <a:lnTo>
                    <a:pt x="3579279" y="219710"/>
                  </a:lnTo>
                  <a:lnTo>
                    <a:pt x="3579279" y="116840"/>
                  </a:lnTo>
                  <a:lnTo>
                    <a:pt x="3779621" y="116840"/>
                  </a:lnTo>
                  <a:lnTo>
                    <a:pt x="3779621" y="20320"/>
                  </a:lnTo>
                  <a:close/>
                </a:path>
                <a:path w="9786620" h="518159">
                  <a:moveTo>
                    <a:pt x="4114063" y="19773"/>
                  </a:moveTo>
                  <a:lnTo>
                    <a:pt x="3812832" y="19773"/>
                  </a:lnTo>
                  <a:lnTo>
                    <a:pt x="3812832" y="116293"/>
                  </a:lnTo>
                  <a:lnTo>
                    <a:pt x="3812832" y="215353"/>
                  </a:lnTo>
                  <a:lnTo>
                    <a:pt x="3812832" y="308063"/>
                  </a:lnTo>
                  <a:lnTo>
                    <a:pt x="3812832" y="416013"/>
                  </a:lnTo>
                  <a:lnTo>
                    <a:pt x="3812832" y="512533"/>
                  </a:lnTo>
                  <a:lnTo>
                    <a:pt x="4114063" y="512533"/>
                  </a:lnTo>
                  <a:lnTo>
                    <a:pt x="4114063" y="416013"/>
                  </a:lnTo>
                  <a:lnTo>
                    <a:pt x="3932618" y="416013"/>
                  </a:lnTo>
                  <a:lnTo>
                    <a:pt x="3932618" y="308063"/>
                  </a:lnTo>
                  <a:lnTo>
                    <a:pt x="4093045" y="308063"/>
                  </a:lnTo>
                  <a:lnTo>
                    <a:pt x="4093045" y="215353"/>
                  </a:lnTo>
                  <a:lnTo>
                    <a:pt x="3932618" y="215353"/>
                  </a:lnTo>
                  <a:lnTo>
                    <a:pt x="3932618" y="116293"/>
                  </a:lnTo>
                  <a:lnTo>
                    <a:pt x="4114063" y="116293"/>
                  </a:lnTo>
                  <a:lnTo>
                    <a:pt x="4114063" y="19773"/>
                  </a:lnTo>
                  <a:close/>
                </a:path>
                <a:path w="9786620" h="518159">
                  <a:moveTo>
                    <a:pt x="4519930" y="20320"/>
                  </a:moveTo>
                  <a:lnTo>
                    <a:pt x="4139539" y="20320"/>
                  </a:lnTo>
                  <a:lnTo>
                    <a:pt x="4139539" y="116840"/>
                  </a:lnTo>
                  <a:lnTo>
                    <a:pt x="4269841" y="116840"/>
                  </a:lnTo>
                  <a:lnTo>
                    <a:pt x="4269841" y="511810"/>
                  </a:lnTo>
                  <a:lnTo>
                    <a:pt x="4389628" y="511810"/>
                  </a:lnTo>
                  <a:lnTo>
                    <a:pt x="4389628" y="116840"/>
                  </a:lnTo>
                  <a:lnTo>
                    <a:pt x="4519930" y="116840"/>
                  </a:lnTo>
                  <a:lnTo>
                    <a:pt x="4519930" y="20320"/>
                  </a:lnTo>
                  <a:close/>
                </a:path>
                <a:path w="9786620" h="518159">
                  <a:moveTo>
                    <a:pt x="4991303" y="20320"/>
                  </a:moveTo>
                  <a:lnTo>
                    <a:pt x="4856797" y="20320"/>
                  </a:lnTo>
                  <a:lnTo>
                    <a:pt x="4762233" y="226275"/>
                  </a:lnTo>
                  <a:lnTo>
                    <a:pt x="4666958" y="20320"/>
                  </a:lnTo>
                  <a:lnTo>
                    <a:pt x="4531055" y="20320"/>
                  </a:lnTo>
                  <a:lnTo>
                    <a:pt x="4701286" y="349567"/>
                  </a:lnTo>
                  <a:lnTo>
                    <a:pt x="4701286" y="512102"/>
                  </a:lnTo>
                  <a:lnTo>
                    <a:pt x="4821072" y="512102"/>
                  </a:lnTo>
                  <a:lnTo>
                    <a:pt x="4821072" y="349567"/>
                  </a:lnTo>
                  <a:lnTo>
                    <a:pt x="4991303" y="20320"/>
                  </a:lnTo>
                  <a:close/>
                </a:path>
                <a:path w="9786620" h="518159">
                  <a:moveTo>
                    <a:pt x="5480253" y="20320"/>
                  </a:moveTo>
                  <a:lnTo>
                    <a:pt x="5160111" y="20320"/>
                  </a:lnTo>
                  <a:lnTo>
                    <a:pt x="5160111" y="116840"/>
                  </a:lnTo>
                  <a:lnTo>
                    <a:pt x="5160111" y="219710"/>
                  </a:lnTo>
                  <a:lnTo>
                    <a:pt x="5160111" y="313690"/>
                  </a:lnTo>
                  <a:lnTo>
                    <a:pt x="5160111" y="511810"/>
                  </a:lnTo>
                  <a:lnTo>
                    <a:pt x="5279910" y="511810"/>
                  </a:lnTo>
                  <a:lnTo>
                    <a:pt x="5279910" y="313690"/>
                  </a:lnTo>
                  <a:lnTo>
                    <a:pt x="5429821" y="313690"/>
                  </a:lnTo>
                  <a:lnTo>
                    <a:pt x="5429821" y="219710"/>
                  </a:lnTo>
                  <a:lnTo>
                    <a:pt x="5279910" y="219710"/>
                  </a:lnTo>
                  <a:lnTo>
                    <a:pt x="5279910" y="116840"/>
                  </a:lnTo>
                  <a:lnTo>
                    <a:pt x="5480253" y="116840"/>
                  </a:lnTo>
                  <a:lnTo>
                    <a:pt x="5480253" y="20320"/>
                  </a:lnTo>
                  <a:close/>
                </a:path>
                <a:path w="9786620" h="518159">
                  <a:moveTo>
                    <a:pt x="5986310" y="264807"/>
                  </a:moveTo>
                  <a:lnTo>
                    <a:pt x="5982297" y="217258"/>
                  </a:lnTo>
                  <a:lnTo>
                    <a:pt x="5970714" y="173456"/>
                  </a:lnTo>
                  <a:lnTo>
                    <a:pt x="5952236" y="133908"/>
                  </a:lnTo>
                  <a:lnTo>
                    <a:pt x="5943714" y="121894"/>
                  </a:lnTo>
                  <a:lnTo>
                    <a:pt x="5927560" y="99098"/>
                  </a:lnTo>
                  <a:lnTo>
                    <a:pt x="5897346" y="69519"/>
                  </a:lnTo>
                  <a:lnTo>
                    <a:pt x="5864428" y="47129"/>
                  </a:lnTo>
                  <a:lnTo>
                    <a:pt x="5864428" y="264807"/>
                  </a:lnTo>
                  <a:lnTo>
                    <a:pt x="5858472" y="312762"/>
                  </a:lnTo>
                  <a:lnTo>
                    <a:pt x="5841403" y="352336"/>
                  </a:lnTo>
                  <a:lnTo>
                    <a:pt x="5814339" y="382231"/>
                  </a:lnTo>
                  <a:lnTo>
                    <a:pt x="5778424" y="401129"/>
                  </a:lnTo>
                  <a:lnTo>
                    <a:pt x="5734824" y="407720"/>
                  </a:lnTo>
                  <a:lnTo>
                    <a:pt x="5690590" y="401129"/>
                  </a:lnTo>
                  <a:lnTo>
                    <a:pt x="5654446" y="382231"/>
                  </a:lnTo>
                  <a:lnTo>
                    <a:pt x="5627382" y="352336"/>
                  </a:lnTo>
                  <a:lnTo>
                    <a:pt x="5610403" y="312762"/>
                  </a:lnTo>
                  <a:lnTo>
                    <a:pt x="5604522" y="264807"/>
                  </a:lnTo>
                  <a:lnTo>
                    <a:pt x="5610403" y="216319"/>
                  </a:lnTo>
                  <a:lnTo>
                    <a:pt x="5627382" y="176669"/>
                  </a:lnTo>
                  <a:lnTo>
                    <a:pt x="5654446" y="146977"/>
                  </a:lnTo>
                  <a:lnTo>
                    <a:pt x="5690590" y="128346"/>
                  </a:lnTo>
                  <a:lnTo>
                    <a:pt x="5734824" y="121894"/>
                  </a:lnTo>
                  <a:lnTo>
                    <a:pt x="5778424" y="128346"/>
                  </a:lnTo>
                  <a:lnTo>
                    <a:pt x="5814339" y="146977"/>
                  </a:lnTo>
                  <a:lnTo>
                    <a:pt x="5841403" y="176669"/>
                  </a:lnTo>
                  <a:lnTo>
                    <a:pt x="5858472" y="216319"/>
                  </a:lnTo>
                  <a:lnTo>
                    <a:pt x="5864428" y="264807"/>
                  </a:lnTo>
                  <a:lnTo>
                    <a:pt x="5864428" y="47129"/>
                  </a:lnTo>
                  <a:lnTo>
                    <a:pt x="5862282" y="45669"/>
                  </a:lnTo>
                  <a:lnTo>
                    <a:pt x="5823064" y="28016"/>
                  </a:lnTo>
                  <a:lnTo>
                    <a:pt x="5780341" y="17068"/>
                  </a:lnTo>
                  <a:lnTo>
                    <a:pt x="5734824" y="13309"/>
                  </a:lnTo>
                  <a:lnTo>
                    <a:pt x="5689435" y="17068"/>
                  </a:lnTo>
                  <a:lnTo>
                    <a:pt x="5646686" y="28016"/>
                  </a:lnTo>
                  <a:lnTo>
                    <a:pt x="5607291" y="45669"/>
                  </a:lnTo>
                  <a:lnTo>
                    <a:pt x="5571985" y="69519"/>
                  </a:lnTo>
                  <a:lnTo>
                    <a:pt x="5541492" y="99098"/>
                  </a:lnTo>
                  <a:lnTo>
                    <a:pt x="5516511" y="133908"/>
                  </a:lnTo>
                  <a:lnTo>
                    <a:pt x="5497779" y="173456"/>
                  </a:lnTo>
                  <a:lnTo>
                    <a:pt x="5486006" y="217258"/>
                  </a:lnTo>
                  <a:lnTo>
                    <a:pt x="5481929" y="264807"/>
                  </a:lnTo>
                  <a:lnTo>
                    <a:pt x="5486006" y="312394"/>
                  </a:lnTo>
                  <a:lnTo>
                    <a:pt x="5497779" y="356247"/>
                  </a:lnTo>
                  <a:lnTo>
                    <a:pt x="5516511" y="395884"/>
                  </a:lnTo>
                  <a:lnTo>
                    <a:pt x="5541492" y="430809"/>
                  </a:lnTo>
                  <a:lnTo>
                    <a:pt x="5571985" y="460502"/>
                  </a:lnTo>
                  <a:lnTo>
                    <a:pt x="5607291" y="484466"/>
                  </a:lnTo>
                  <a:lnTo>
                    <a:pt x="5646686" y="502208"/>
                  </a:lnTo>
                  <a:lnTo>
                    <a:pt x="5689435" y="513219"/>
                  </a:lnTo>
                  <a:lnTo>
                    <a:pt x="5734824" y="517004"/>
                  </a:lnTo>
                  <a:lnTo>
                    <a:pt x="5780163" y="513219"/>
                  </a:lnTo>
                  <a:lnTo>
                    <a:pt x="5822772" y="502208"/>
                  </a:lnTo>
                  <a:lnTo>
                    <a:pt x="5861977" y="484466"/>
                  </a:lnTo>
                  <a:lnTo>
                    <a:pt x="5897054" y="460502"/>
                  </a:lnTo>
                  <a:lnTo>
                    <a:pt x="5927331" y="430809"/>
                  </a:lnTo>
                  <a:lnTo>
                    <a:pt x="5943689" y="407720"/>
                  </a:lnTo>
                  <a:lnTo>
                    <a:pt x="5952083" y="395884"/>
                  </a:lnTo>
                  <a:lnTo>
                    <a:pt x="5970625" y="356247"/>
                  </a:lnTo>
                  <a:lnTo>
                    <a:pt x="5982271" y="312394"/>
                  </a:lnTo>
                  <a:lnTo>
                    <a:pt x="5986310" y="264807"/>
                  </a:lnTo>
                  <a:close/>
                </a:path>
                <a:path w="9786620" h="518159">
                  <a:moveTo>
                    <a:pt x="6422237" y="512102"/>
                  </a:moveTo>
                  <a:lnTo>
                    <a:pt x="6314059" y="326453"/>
                  </a:lnTo>
                  <a:lnTo>
                    <a:pt x="6308750" y="317347"/>
                  </a:lnTo>
                  <a:lnTo>
                    <a:pt x="6357747" y="294335"/>
                  </a:lnTo>
                  <a:lnTo>
                    <a:pt x="6391770" y="260959"/>
                  </a:lnTo>
                  <a:lnTo>
                    <a:pt x="6401143" y="241693"/>
                  </a:lnTo>
                  <a:lnTo>
                    <a:pt x="6411595" y="220205"/>
                  </a:lnTo>
                  <a:lnTo>
                    <a:pt x="6418034" y="175133"/>
                  </a:lnTo>
                  <a:lnTo>
                    <a:pt x="6413017" y="133997"/>
                  </a:lnTo>
                  <a:lnTo>
                    <a:pt x="6397955" y="97015"/>
                  </a:lnTo>
                  <a:lnTo>
                    <a:pt x="6372860" y="65684"/>
                  </a:lnTo>
                  <a:lnTo>
                    <a:pt x="6337719" y="41465"/>
                  </a:lnTo>
                  <a:lnTo>
                    <a:pt x="6296139" y="27114"/>
                  </a:lnTo>
                  <a:lnTo>
                    <a:pt x="6296139" y="180047"/>
                  </a:lnTo>
                  <a:lnTo>
                    <a:pt x="6292151" y="205930"/>
                  </a:lnTo>
                  <a:lnTo>
                    <a:pt x="6280023" y="225323"/>
                  </a:lnTo>
                  <a:lnTo>
                    <a:pt x="6259487" y="237477"/>
                  </a:lnTo>
                  <a:lnTo>
                    <a:pt x="6230290" y="241693"/>
                  </a:lnTo>
                  <a:lnTo>
                    <a:pt x="6156033" y="241693"/>
                  </a:lnTo>
                  <a:lnTo>
                    <a:pt x="6156033" y="119799"/>
                  </a:lnTo>
                  <a:lnTo>
                    <a:pt x="6230290" y="119799"/>
                  </a:lnTo>
                  <a:lnTo>
                    <a:pt x="6259487" y="124091"/>
                  </a:lnTo>
                  <a:lnTo>
                    <a:pt x="6280023" y="136258"/>
                  </a:lnTo>
                  <a:lnTo>
                    <a:pt x="6292151" y="155270"/>
                  </a:lnTo>
                  <a:lnTo>
                    <a:pt x="6296139" y="180047"/>
                  </a:lnTo>
                  <a:lnTo>
                    <a:pt x="6296139" y="27114"/>
                  </a:lnTo>
                  <a:lnTo>
                    <a:pt x="6292532" y="25857"/>
                  </a:lnTo>
                  <a:lnTo>
                    <a:pt x="6237300" y="20320"/>
                  </a:lnTo>
                  <a:lnTo>
                    <a:pt x="6036246" y="20320"/>
                  </a:lnTo>
                  <a:lnTo>
                    <a:pt x="6036246" y="512102"/>
                  </a:lnTo>
                  <a:lnTo>
                    <a:pt x="6156033" y="512102"/>
                  </a:lnTo>
                  <a:lnTo>
                    <a:pt x="6156033" y="326453"/>
                  </a:lnTo>
                  <a:lnTo>
                    <a:pt x="6184760" y="326453"/>
                  </a:lnTo>
                  <a:lnTo>
                    <a:pt x="6287033" y="512102"/>
                  </a:lnTo>
                  <a:lnTo>
                    <a:pt x="6422237" y="512102"/>
                  </a:lnTo>
                  <a:close/>
                </a:path>
                <a:path w="9786620" h="518159">
                  <a:moveTo>
                    <a:pt x="7023290" y="20320"/>
                  </a:moveTo>
                  <a:lnTo>
                    <a:pt x="6903491" y="20320"/>
                  </a:lnTo>
                  <a:lnTo>
                    <a:pt x="6903491" y="314540"/>
                  </a:lnTo>
                  <a:lnTo>
                    <a:pt x="6897891" y="353415"/>
                  </a:lnTo>
                  <a:lnTo>
                    <a:pt x="6881330" y="382244"/>
                  </a:lnTo>
                  <a:lnTo>
                    <a:pt x="6854126" y="400164"/>
                  </a:lnTo>
                  <a:lnTo>
                    <a:pt x="6816623" y="406323"/>
                  </a:lnTo>
                  <a:lnTo>
                    <a:pt x="6779323" y="400164"/>
                  </a:lnTo>
                  <a:lnTo>
                    <a:pt x="6752615" y="382244"/>
                  </a:lnTo>
                  <a:lnTo>
                    <a:pt x="6736537" y="353415"/>
                  </a:lnTo>
                  <a:lnTo>
                    <a:pt x="6731165" y="314540"/>
                  </a:lnTo>
                  <a:lnTo>
                    <a:pt x="6731165" y="20320"/>
                  </a:lnTo>
                  <a:lnTo>
                    <a:pt x="6611366" y="20320"/>
                  </a:lnTo>
                  <a:lnTo>
                    <a:pt x="6611366" y="313842"/>
                  </a:lnTo>
                  <a:lnTo>
                    <a:pt x="6616624" y="367893"/>
                  </a:lnTo>
                  <a:lnTo>
                    <a:pt x="6631660" y="413550"/>
                  </a:lnTo>
                  <a:lnTo>
                    <a:pt x="6655359" y="450862"/>
                  </a:lnTo>
                  <a:lnTo>
                    <a:pt x="6686613" y="479831"/>
                  </a:lnTo>
                  <a:lnTo>
                    <a:pt x="6724307" y="500507"/>
                  </a:lnTo>
                  <a:lnTo>
                    <a:pt x="6767309" y="512889"/>
                  </a:lnTo>
                  <a:lnTo>
                    <a:pt x="6814528" y="517004"/>
                  </a:lnTo>
                  <a:lnTo>
                    <a:pt x="6861823" y="512889"/>
                  </a:lnTo>
                  <a:lnTo>
                    <a:pt x="6905536" y="500507"/>
                  </a:lnTo>
                  <a:lnTo>
                    <a:pt x="6944334" y="479831"/>
                  </a:lnTo>
                  <a:lnTo>
                    <a:pt x="6976846" y="450862"/>
                  </a:lnTo>
                  <a:lnTo>
                    <a:pt x="7001751" y="413550"/>
                  </a:lnTo>
                  <a:lnTo>
                    <a:pt x="7017677" y="367893"/>
                  </a:lnTo>
                  <a:lnTo>
                    <a:pt x="7023290" y="313842"/>
                  </a:lnTo>
                  <a:lnTo>
                    <a:pt x="7023290" y="20320"/>
                  </a:lnTo>
                  <a:close/>
                </a:path>
                <a:path w="9786620" h="518159">
                  <a:moveTo>
                    <a:pt x="7534084" y="20320"/>
                  </a:moveTo>
                  <a:lnTo>
                    <a:pt x="7414298" y="20320"/>
                  </a:lnTo>
                  <a:lnTo>
                    <a:pt x="7414298" y="325056"/>
                  </a:lnTo>
                  <a:lnTo>
                    <a:pt x="7213943" y="20320"/>
                  </a:lnTo>
                  <a:lnTo>
                    <a:pt x="7094144" y="20320"/>
                  </a:lnTo>
                  <a:lnTo>
                    <a:pt x="7094144" y="512102"/>
                  </a:lnTo>
                  <a:lnTo>
                    <a:pt x="7213943" y="512102"/>
                  </a:lnTo>
                  <a:lnTo>
                    <a:pt x="7213943" y="208762"/>
                  </a:lnTo>
                  <a:lnTo>
                    <a:pt x="7414298" y="512102"/>
                  </a:lnTo>
                  <a:lnTo>
                    <a:pt x="7534084" y="512102"/>
                  </a:lnTo>
                  <a:lnTo>
                    <a:pt x="7534084" y="20320"/>
                  </a:lnTo>
                  <a:close/>
                </a:path>
                <a:path w="9786620" h="518159">
                  <a:moveTo>
                    <a:pt x="8050162" y="266204"/>
                  </a:moveTo>
                  <a:lnTo>
                    <a:pt x="8046491" y="219214"/>
                  </a:lnTo>
                  <a:lnTo>
                    <a:pt x="8035709" y="176136"/>
                  </a:lnTo>
                  <a:lnTo>
                    <a:pt x="8018196" y="137388"/>
                  </a:lnTo>
                  <a:lnTo>
                    <a:pt x="7994320" y="103416"/>
                  </a:lnTo>
                  <a:lnTo>
                    <a:pt x="7964449" y="74663"/>
                  </a:lnTo>
                  <a:lnTo>
                    <a:pt x="7928953" y="51536"/>
                  </a:lnTo>
                  <a:lnTo>
                    <a:pt x="7928267" y="51257"/>
                  </a:lnTo>
                  <a:lnTo>
                    <a:pt x="7928267" y="266204"/>
                  </a:lnTo>
                  <a:lnTo>
                    <a:pt x="7922006" y="315696"/>
                  </a:lnTo>
                  <a:lnTo>
                    <a:pt x="7903743" y="355307"/>
                  </a:lnTo>
                  <a:lnTo>
                    <a:pt x="7874254" y="384390"/>
                  </a:lnTo>
                  <a:lnTo>
                    <a:pt x="7834300" y="402310"/>
                  </a:lnTo>
                  <a:lnTo>
                    <a:pt x="7784655" y="408419"/>
                  </a:lnTo>
                  <a:lnTo>
                    <a:pt x="7727912" y="408419"/>
                  </a:lnTo>
                  <a:lnTo>
                    <a:pt x="7727912" y="122593"/>
                  </a:lnTo>
                  <a:lnTo>
                    <a:pt x="7784655" y="122593"/>
                  </a:lnTo>
                  <a:lnTo>
                    <a:pt x="7834300" y="128854"/>
                  </a:lnTo>
                  <a:lnTo>
                    <a:pt x="7874254" y="147116"/>
                  </a:lnTo>
                  <a:lnTo>
                    <a:pt x="7903743" y="176618"/>
                  </a:lnTo>
                  <a:lnTo>
                    <a:pt x="7922006" y="216573"/>
                  </a:lnTo>
                  <a:lnTo>
                    <a:pt x="7928267" y="266204"/>
                  </a:lnTo>
                  <a:lnTo>
                    <a:pt x="7928267" y="51257"/>
                  </a:lnTo>
                  <a:lnTo>
                    <a:pt x="7888186" y="34480"/>
                  </a:lnTo>
                  <a:lnTo>
                    <a:pt x="7842542" y="23939"/>
                  </a:lnTo>
                  <a:lnTo>
                    <a:pt x="7792364" y="20320"/>
                  </a:lnTo>
                  <a:lnTo>
                    <a:pt x="7608125" y="20320"/>
                  </a:lnTo>
                  <a:lnTo>
                    <a:pt x="7608125" y="512102"/>
                  </a:lnTo>
                  <a:lnTo>
                    <a:pt x="7792364" y="512102"/>
                  </a:lnTo>
                  <a:lnTo>
                    <a:pt x="7842542" y="508469"/>
                  </a:lnTo>
                  <a:lnTo>
                    <a:pt x="7888186" y="497865"/>
                  </a:lnTo>
                  <a:lnTo>
                    <a:pt x="7928953" y="480733"/>
                  </a:lnTo>
                  <a:lnTo>
                    <a:pt x="7964449" y="457530"/>
                  </a:lnTo>
                  <a:lnTo>
                    <a:pt x="7994320" y="428713"/>
                  </a:lnTo>
                  <a:lnTo>
                    <a:pt x="8008569" y="408419"/>
                  </a:lnTo>
                  <a:lnTo>
                    <a:pt x="8018196" y="394716"/>
                  </a:lnTo>
                  <a:lnTo>
                    <a:pt x="8035709" y="356006"/>
                  </a:lnTo>
                  <a:lnTo>
                    <a:pt x="8046491" y="313016"/>
                  </a:lnTo>
                  <a:lnTo>
                    <a:pt x="8050162" y="266204"/>
                  </a:lnTo>
                  <a:close/>
                </a:path>
                <a:path w="9786620" h="518159">
                  <a:moveTo>
                    <a:pt x="8401253" y="19773"/>
                  </a:moveTo>
                  <a:lnTo>
                    <a:pt x="8100022" y="19773"/>
                  </a:lnTo>
                  <a:lnTo>
                    <a:pt x="8100022" y="116293"/>
                  </a:lnTo>
                  <a:lnTo>
                    <a:pt x="8100022" y="215353"/>
                  </a:lnTo>
                  <a:lnTo>
                    <a:pt x="8100022" y="308063"/>
                  </a:lnTo>
                  <a:lnTo>
                    <a:pt x="8100022" y="416013"/>
                  </a:lnTo>
                  <a:lnTo>
                    <a:pt x="8100022" y="512533"/>
                  </a:lnTo>
                  <a:lnTo>
                    <a:pt x="8401253" y="512533"/>
                  </a:lnTo>
                  <a:lnTo>
                    <a:pt x="8401253" y="416013"/>
                  </a:lnTo>
                  <a:lnTo>
                    <a:pt x="8219808" y="416013"/>
                  </a:lnTo>
                  <a:lnTo>
                    <a:pt x="8219808" y="308063"/>
                  </a:lnTo>
                  <a:lnTo>
                    <a:pt x="8380235" y="308063"/>
                  </a:lnTo>
                  <a:lnTo>
                    <a:pt x="8380235" y="215353"/>
                  </a:lnTo>
                  <a:lnTo>
                    <a:pt x="8219808" y="215353"/>
                  </a:lnTo>
                  <a:lnTo>
                    <a:pt x="8219808" y="116293"/>
                  </a:lnTo>
                  <a:lnTo>
                    <a:pt x="8401253" y="116293"/>
                  </a:lnTo>
                  <a:lnTo>
                    <a:pt x="8401253" y="19773"/>
                  </a:lnTo>
                  <a:close/>
                </a:path>
                <a:path w="9786620" h="518159">
                  <a:moveTo>
                    <a:pt x="8852090" y="512102"/>
                  </a:moveTo>
                  <a:lnTo>
                    <a:pt x="8743912" y="326453"/>
                  </a:lnTo>
                  <a:lnTo>
                    <a:pt x="8738603" y="317347"/>
                  </a:lnTo>
                  <a:lnTo>
                    <a:pt x="8787600" y="294335"/>
                  </a:lnTo>
                  <a:lnTo>
                    <a:pt x="8821623" y="260959"/>
                  </a:lnTo>
                  <a:lnTo>
                    <a:pt x="8830996" y="241693"/>
                  </a:lnTo>
                  <a:lnTo>
                    <a:pt x="8841461" y="220205"/>
                  </a:lnTo>
                  <a:lnTo>
                    <a:pt x="8847887" y="175133"/>
                  </a:lnTo>
                  <a:lnTo>
                    <a:pt x="8842870" y="133997"/>
                  </a:lnTo>
                  <a:lnTo>
                    <a:pt x="8837092" y="119799"/>
                  </a:lnTo>
                  <a:lnTo>
                    <a:pt x="8827808" y="97015"/>
                  </a:lnTo>
                  <a:lnTo>
                    <a:pt x="8802713" y="65684"/>
                  </a:lnTo>
                  <a:lnTo>
                    <a:pt x="8767572" y="41465"/>
                  </a:lnTo>
                  <a:lnTo>
                    <a:pt x="8725992" y="27114"/>
                  </a:lnTo>
                  <a:lnTo>
                    <a:pt x="8725992" y="180047"/>
                  </a:lnTo>
                  <a:lnTo>
                    <a:pt x="8722017" y="205930"/>
                  </a:lnTo>
                  <a:lnTo>
                    <a:pt x="8709889" y="225323"/>
                  </a:lnTo>
                  <a:lnTo>
                    <a:pt x="8689353" y="237477"/>
                  </a:lnTo>
                  <a:lnTo>
                    <a:pt x="8660143" y="241693"/>
                  </a:lnTo>
                  <a:lnTo>
                    <a:pt x="8585886" y="241693"/>
                  </a:lnTo>
                  <a:lnTo>
                    <a:pt x="8585886" y="119799"/>
                  </a:lnTo>
                  <a:lnTo>
                    <a:pt x="8660143" y="119799"/>
                  </a:lnTo>
                  <a:lnTo>
                    <a:pt x="8689353" y="124091"/>
                  </a:lnTo>
                  <a:lnTo>
                    <a:pt x="8709889" y="136258"/>
                  </a:lnTo>
                  <a:lnTo>
                    <a:pt x="8722017" y="155270"/>
                  </a:lnTo>
                  <a:lnTo>
                    <a:pt x="8725992" y="180047"/>
                  </a:lnTo>
                  <a:lnTo>
                    <a:pt x="8725992" y="27114"/>
                  </a:lnTo>
                  <a:lnTo>
                    <a:pt x="8722385" y="25857"/>
                  </a:lnTo>
                  <a:lnTo>
                    <a:pt x="8667153" y="20320"/>
                  </a:lnTo>
                  <a:lnTo>
                    <a:pt x="8466099" y="20320"/>
                  </a:lnTo>
                  <a:lnTo>
                    <a:pt x="8466099" y="512102"/>
                  </a:lnTo>
                  <a:lnTo>
                    <a:pt x="8585886" y="512102"/>
                  </a:lnTo>
                  <a:lnTo>
                    <a:pt x="8585886" y="326453"/>
                  </a:lnTo>
                  <a:lnTo>
                    <a:pt x="8614613" y="326453"/>
                  </a:lnTo>
                  <a:lnTo>
                    <a:pt x="8716886" y="512102"/>
                  </a:lnTo>
                  <a:lnTo>
                    <a:pt x="8852090" y="512102"/>
                  </a:lnTo>
                  <a:close/>
                </a:path>
                <a:path w="9786620" h="518159">
                  <a:moveTo>
                    <a:pt x="9420898" y="334162"/>
                  </a:moveTo>
                  <a:lnTo>
                    <a:pt x="9417215" y="293065"/>
                  </a:lnTo>
                  <a:lnTo>
                    <a:pt x="9405696" y="254025"/>
                  </a:lnTo>
                  <a:lnTo>
                    <a:pt x="9385617" y="219456"/>
                  </a:lnTo>
                  <a:lnTo>
                    <a:pt x="9356255" y="191770"/>
                  </a:lnTo>
                  <a:lnTo>
                    <a:pt x="9316885" y="173393"/>
                  </a:lnTo>
                  <a:lnTo>
                    <a:pt x="9266784" y="166725"/>
                  </a:lnTo>
                  <a:lnTo>
                    <a:pt x="9237535" y="169354"/>
                  </a:lnTo>
                  <a:lnTo>
                    <a:pt x="9211450" y="176631"/>
                  </a:lnTo>
                  <a:lnTo>
                    <a:pt x="9189555" y="187718"/>
                  </a:lnTo>
                  <a:lnTo>
                    <a:pt x="9172918" y="201752"/>
                  </a:lnTo>
                  <a:lnTo>
                    <a:pt x="9172918" y="105079"/>
                  </a:lnTo>
                  <a:lnTo>
                    <a:pt x="9391485" y="105079"/>
                  </a:lnTo>
                  <a:lnTo>
                    <a:pt x="9391485" y="0"/>
                  </a:lnTo>
                  <a:lnTo>
                    <a:pt x="9064333" y="0"/>
                  </a:lnTo>
                  <a:lnTo>
                    <a:pt x="9064333" y="304736"/>
                  </a:lnTo>
                  <a:lnTo>
                    <a:pt x="9179916" y="304736"/>
                  </a:lnTo>
                  <a:lnTo>
                    <a:pt x="9187155" y="288124"/>
                  </a:lnTo>
                  <a:lnTo>
                    <a:pt x="9199448" y="274789"/>
                  </a:lnTo>
                  <a:lnTo>
                    <a:pt x="9216860" y="265925"/>
                  </a:lnTo>
                  <a:lnTo>
                    <a:pt x="9239466" y="262699"/>
                  </a:lnTo>
                  <a:lnTo>
                    <a:pt x="9267787" y="267258"/>
                  </a:lnTo>
                  <a:lnTo>
                    <a:pt x="9288424" y="280746"/>
                  </a:lnTo>
                  <a:lnTo>
                    <a:pt x="9301035" y="302895"/>
                  </a:lnTo>
                  <a:lnTo>
                    <a:pt x="9305315" y="333451"/>
                  </a:lnTo>
                  <a:lnTo>
                    <a:pt x="9301543" y="364121"/>
                  </a:lnTo>
                  <a:lnTo>
                    <a:pt x="9289821" y="388543"/>
                  </a:lnTo>
                  <a:lnTo>
                    <a:pt x="9269552" y="404685"/>
                  </a:lnTo>
                  <a:lnTo>
                    <a:pt x="9240164" y="410514"/>
                  </a:lnTo>
                  <a:lnTo>
                    <a:pt x="9214231" y="406387"/>
                  </a:lnTo>
                  <a:lnTo>
                    <a:pt x="9195067" y="395287"/>
                  </a:lnTo>
                  <a:lnTo>
                    <a:pt x="9182341" y="379196"/>
                  </a:lnTo>
                  <a:lnTo>
                    <a:pt x="9175712" y="360083"/>
                  </a:lnTo>
                  <a:lnTo>
                    <a:pt x="9058719" y="360083"/>
                  </a:lnTo>
                  <a:lnTo>
                    <a:pt x="9065958" y="401993"/>
                  </a:lnTo>
                  <a:lnTo>
                    <a:pt x="9083192" y="438721"/>
                  </a:lnTo>
                  <a:lnTo>
                    <a:pt x="9110040" y="469188"/>
                  </a:lnTo>
                  <a:lnTo>
                    <a:pt x="9146108" y="492302"/>
                  </a:lnTo>
                  <a:lnTo>
                    <a:pt x="9191015" y="506971"/>
                  </a:lnTo>
                  <a:lnTo>
                    <a:pt x="9244368" y="512089"/>
                  </a:lnTo>
                  <a:lnTo>
                    <a:pt x="9296857" y="506412"/>
                  </a:lnTo>
                  <a:lnTo>
                    <a:pt x="9340571" y="489940"/>
                  </a:lnTo>
                  <a:lnTo>
                    <a:pt x="9375191" y="463588"/>
                  </a:lnTo>
                  <a:lnTo>
                    <a:pt x="9400349" y="428244"/>
                  </a:lnTo>
                  <a:lnTo>
                    <a:pt x="9415704" y="384810"/>
                  </a:lnTo>
                  <a:lnTo>
                    <a:pt x="9420898" y="334162"/>
                  </a:lnTo>
                  <a:close/>
                </a:path>
                <a:path w="9786620" h="518159">
                  <a:moveTo>
                    <a:pt x="9786569" y="398614"/>
                  </a:moveTo>
                  <a:lnTo>
                    <a:pt x="9776790" y="352298"/>
                  </a:lnTo>
                  <a:lnTo>
                    <a:pt x="9752305" y="320294"/>
                  </a:lnTo>
                  <a:lnTo>
                    <a:pt x="9718053" y="299148"/>
                  </a:lnTo>
                  <a:lnTo>
                    <a:pt x="9678949" y="285394"/>
                  </a:lnTo>
                  <a:lnTo>
                    <a:pt x="9639960" y="275539"/>
                  </a:lnTo>
                  <a:lnTo>
                    <a:pt x="9606001" y="266115"/>
                  </a:lnTo>
                  <a:lnTo>
                    <a:pt x="9581998" y="253657"/>
                  </a:lnTo>
                  <a:lnTo>
                    <a:pt x="9572904" y="234683"/>
                  </a:lnTo>
                  <a:lnTo>
                    <a:pt x="9575749" y="221996"/>
                  </a:lnTo>
                  <a:lnTo>
                    <a:pt x="9584118" y="212534"/>
                  </a:lnTo>
                  <a:lnTo>
                    <a:pt x="9597746" y="206603"/>
                  </a:lnTo>
                  <a:lnTo>
                    <a:pt x="9616351" y="204558"/>
                  </a:lnTo>
                  <a:lnTo>
                    <a:pt x="9639021" y="207708"/>
                  </a:lnTo>
                  <a:lnTo>
                    <a:pt x="9656369" y="216649"/>
                  </a:lnTo>
                  <a:lnTo>
                    <a:pt x="9668065" y="230568"/>
                  </a:lnTo>
                  <a:lnTo>
                    <a:pt x="9673780" y="248691"/>
                  </a:lnTo>
                  <a:lnTo>
                    <a:pt x="9784474" y="248691"/>
                  </a:lnTo>
                  <a:lnTo>
                    <a:pt x="9774085" y="205257"/>
                  </a:lnTo>
                  <a:lnTo>
                    <a:pt x="9752254" y="168554"/>
                  </a:lnTo>
                  <a:lnTo>
                    <a:pt x="9719158" y="140258"/>
                  </a:lnTo>
                  <a:lnTo>
                    <a:pt x="9674962" y="122047"/>
                  </a:lnTo>
                  <a:lnTo>
                    <a:pt x="9619844" y="115595"/>
                  </a:lnTo>
                  <a:lnTo>
                    <a:pt x="9564040" y="121818"/>
                  </a:lnTo>
                  <a:lnTo>
                    <a:pt x="9519691" y="139090"/>
                  </a:lnTo>
                  <a:lnTo>
                    <a:pt x="9487344" y="165379"/>
                  </a:lnTo>
                  <a:lnTo>
                    <a:pt x="9467545" y="198628"/>
                  </a:lnTo>
                  <a:lnTo>
                    <a:pt x="9460814" y="236778"/>
                  </a:lnTo>
                  <a:lnTo>
                    <a:pt x="9469971" y="282346"/>
                  </a:lnTo>
                  <a:lnTo>
                    <a:pt x="9494088" y="313677"/>
                  </a:lnTo>
                  <a:lnTo>
                    <a:pt x="9528200" y="334251"/>
                  </a:lnTo>
                  <a:lnTo>
                    <a:pt x="9567304" y="347560"/>
                  </a:lnTo>
                  <a:lnTo>
                    <a:pt x="9606394" y="357085"/>
                  </a:lnTo>
                  <a:lnTo>
                    <a:pt x="9640506" y="366331"/>
                  </a:lnTo>
                  <a:lnTo>
                    <a:pt x="9664636" y="378777"/>
                  </a:lnTo>
                  <a:lnTo>
                    <a:pt x="9673780" y="397903"/>
                  </a:lnTo>
                  <a:lnTo>
                    <a:pt x="9670783" y="410222"/>
                  </a:lnTo>
                  <a:lnTo>
                    <a:pt x="9661881" y="420243"/>
                  </a:lnTo>
                  <a:lnTo>
                    <a:pt x="9647199" y="426974"/>
                  </a:lnTo>
                  <a:lnTo>
                    <a:pt x="9626854" y="429437"/>
                  </a:lnTo>
                  <a:lnTo>
                    <a:pt x="9603943" y="426161"/>
                  </a:lnTo>
                  <a:lnTo>
                    <a:pt x="9585439" y="416915"/>
                  </a:lnTo>
                  <a:lnTo>
                    <a:pt x="9572574" y="402539"/>
                  </a:lnTo>
                  <a:lnTo>
                    <a:pt x="9566605" y="383895"/>
                  </a:lnTo>
                  <a:lnTo>
                    <a:pt x="9448216" y="383895"/>
                  </a:lnTo>
                  <a:lnTo>
                    <a:pt x="9459074" y="426859"/>
                  </a:lnTo>
                  <a:lnTo>
                    <a:pt x="9483954" y="463677"/>
                  </a:lnTo>
                  <a:lnTo>
                    <a:pt x="9521406" y="492391"/>
                  </a:lnTo>
                  <a:lnTo>
                    <a:pt x="9569983" y="511048"/>
                  </a:lnTo>
                  <a:lnTo>
                    <a:pt x="9628251" y="517702"/>
                  </a:lnTo>
                  <a:lnTo>
                    <a:pt x="9682378" y="511848"/>
                  </a:lnTo>
                  <a:lnTo>
                    <a:pt x="9726358" y="495350"/>
                  </a:lnTo>
                  <a:lnTo>
                    <a:pt x="9759086" y="469887"/>
                  </a:lnTo>
                  <a:lnTo>
                    <a:pt x="9779521" y="437095"/>
                  </a:lnTo>
                  <a:lnTo>
                    <a:pt x="9786569" y="398614"/>
                  </a:lnTo>
                  <a:close/>
                </a:path>
              </a:pathLst>
            </a:custGeom>
            <a:solidFill>
              <a:srgbClr val="503A62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43045" y="2161261"/>
              <a:ext cx="8076469" cy="743762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201762" y="12766130"/>
              <a:ext cx="2350007" cy="1295399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10440746" y="12829223"/>
              <a:ext cx="42545" cy="245110"/>
            </a:xfrm>
            <a:custGeom>
              <a:avLst/>
              <a:gdLst/>
              <a:ahLst/>
              <a:cxnLst/>
              <a:rect l="l" t="t" r="r" b="b"/>
              <a:pathLst>
                <a:path w="42545" h="245109">
                  <a:moveTo>
                    <a:pt x="42354" y="0"/>
                  </a:moveTo>
                  <a:lnTo>
                    <a:pt x="0" y="0"/>
                  </a:lnTo>
                  <a:lnTo>
                    <a:pt x="0" y="244538"/>
                  </a:lnTo>
                  <a:lnTo>
                    <a:pt x="42354" y="244538"/>
                  </a:lnTo>
                  <a:lnTo>
                    <a:pt x="4235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230376" y="12796951"/>
              <a:ext cx="2266427" cy="1208794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0" y="12732550"/>
              <a:ext cx="5162852" cy="1453893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0" y="12840910"/>
              <a:ext cx="4953000" cy="1133475"/>
            </a:xfrm>
            <a:custGeom>
              <a:avLst/>
              <a:gdLst/>
              <a:ahLst/>
              <a:cxnLst/>
              <a:rect l="l" t="t" r="r" b="b"/>
              <a:pathLst>
                <a:path w="4953000" h="1133475">
                  <a:moveTo>
                    <a:pt x="4381058" y="0"/>
                  </a:moveTo>
                  <a:lnTo>
                    <a:pt x="0" y="0"/>
                  </a:lnTo>
                  <a:lnTo>
                    <a:pt x="0" y="1133030"/>
                  </a:lnTo>
                  <a:lnTo>
                    <a:pt x="4381058" y="1133030"/>
                  </a:lnTo>
                  <a:lnTo>
                    <a:pt x="4430409" y="1130951"/>
                  </a:lnTo>
                  <a:lnTo>
                    <a:pt x="4478593" y="1124826"/>
                  </a:lnTo>
                  <a:lnTo>
                    <a:pt x="4525439" y="1114825"/>
                  </a:lnTo>
                  <a:lnTo>
                    <a:pt x="4570776" y="1101120"/>
                  </a:lnTo>
                  <a:lnTo>
                    <a:pt x="4614432" y="1083879"/>
                  </a:lnTo>
                  <a:lnTo>
                    <a:pt x="4656234" y="1063272"/>
                  </a:lnTo>
                  <a:lnTo>
                    <a:pt x="4696013" y="1039470"/>
                  </a:lnTo>
                  <a:lnTo>
                    <a:pt x="4733595" y="1012643"/>
                  </a:lnTo>
                  <a:lnTo>
                    <a:pt x="4768809" y="982960"/>
                  </a:lnTo>
                  <a:lnTo>
                    <a:pt x="4801484" y="950592"/>
                  </a:lnTo>
                  <a:lnTo>
                    <a:pt x="4831449" y="915709"/>
                  </a:lnTo>
                  <a:lnTo>
                    <a:pt x="4858530" y="878481"/>
                  </a:lnTo>
                  <a:lnTo>
                    <a:pt x="4882558" y="839077"/>
                  </a:lnTo>
                  <a:lnTo>
                    <a:pt x="4903360" y="797668"/>
                  </a:lnTo>
                  <a:lnTo>
                    <a:pt x="4920764" y="754424"/>
                  </a:lnTo>
                  <a:lnTo>
                    <a:pt x="4934600" y="709515"/>
                  </a:lnTo>
                  <a:lnTo>
                    <a:pt x="4944695" y="663110"/>
                  </a:lnTo>
                  <a:lnTo>
                    <a:pt x="4950878" y="615380"/>
                  </a:lnTo>
                  <a:lnTo>
                    <a:pt x="4952977" y="566496"/>
                  </a:lnTo>
                  <a:lnTo>
                    <a:pt x="4950878" y="517620"/>
                  </a:lnTo>
                  <a:lnTo>
                    <a:pt x="4944695" y="469899"/>
                  </a:lnTo>
                  <a:lnTo>
                    <a:pt x="4934600" y="423501"/>
                  </a:lnTo>
                  <a:lnTo>
                    <a:pt x="4920764" y="378597"/>
                  </a:lnTo>
                  <a:lnTo>
                    <a:pt x="4903360" y="335357"/>
                  </a:lnTo>
                  <a:lnTo>
                    <a:pt x="4882558" y="293952"/>
                  </a:lnTo>
                  <a:lnTo>
                    <a:pt x="4858530" y="254550"/>
                  </a:lnTo>
                  <a:lnTo>
                    <a:pt x="4831449" y="217324"/>
                  </a:lnTo>
                  <a:lnTo>
                    <a:pt x="4801484" y="182442"/>
                  </a:lnTo>
                  <a:lnTo>
                    <a:pt x="4768809" y="150074"/>
                  </a:lnTo>
                  <a:lnTo>
                    <a:pt x="4733595" y="120392"/>
                  </a:lnTo>
                  <a:lnTo>
                    <a:pt x="4696013" y="93564"/>
                  </a:lnTo>
                  <a:lnTo>
                    <a:pt x="4656234" y="69762"/>
                  </a:lnTo>
                  <a:lnTo>
                    <a:pt x="4614432" y="49154"/>
                  </a:lnTo>
                  <a:lnTo>
                    <a:pt x="4570776" y="31912"/>
                  </a:lnTo>
                  <a:lnTo>
                    <a:pt x="4525439" y="18206"/>
                  </a:lnTo>
                  <a:lnTo>
                    <a:pt x="4478593" y="8204"/>
                  </a:lnTo>
                  <a:lnTo>
                    <a:pt x="4430409" y="2079"/>
                  </a:lnTo>
                  <a:lnTo>
                    <a:pt x="4381058" y="0"/>
                  </a:lnTo>
                  <a:close/>
                </a:path>
              </a:pathLst>
            </a:custGeom>
            <a:solidFill>
              <a:srgbClr val="2A54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0" y="12840910"/>
              <a:ext cx="4953000" cy="1133475"/>
            </a:xfrm>
            <a:custGeom>
              <a:avLst/>
              <a:gdLst/>
              <a:ahLst/>
              <a:cxnLst/>
              <a:rect l="l" t="t" r="r" b="b"/>
              <a:pathLst>
                <a:path w="4953000" h="1133475">
                  <a:moveTo>
                    <a:pt x="4381058" y="1133030"/>
                  </a:moveTo>
                  <a:lnTo>
                    <a:pt x="4430409" y="1130951"/>
                  </a:lnTo>
                  <a:lnTo>
                    <a:pt x="4478593" y="1124826"/>
                  </a:lnTo>
                  <a:lnTo>
                    <a:pt x="4525439" y="1114825"/>
                  </a:lnTo>
                  <a:lnTo>
                    <a:pt x="4570776" y="1101120"/>
                  </a:lnTo>
                  <a:lnTo>
                    <a:pt x="4614432" y="1083879"/>
                  </a:lnTo>
                  <a:lnTo>
                    <a:pt x="4656234" y="1063272"/>
                  </a:lnTo>
                  <a:lnTo>
                    <a:pt x="4696013" y="1039470"/>
                  </a:lnTo>
                  <a:lnTo>
                    <a:pt x="4733595" y="1012643"/>
                  </a:lnTo>
                  <a:lnTo>
                    <a:pt x="4768809" y="982960"/>
                  </a:lnTo>
                  <a:lnTo>
                    <a:pt x="4801484" y="950592"/>
                  </a:lnTo>
                  <a:lnTo>
                    <a:pt x="4831449" y="915709"/>
                  </a:lnTo>
                  <a:lnTo>
                    <a:pt x="4858530" y="878481"/>
                  </a:lnTo>
                  <a:lnTo>
                    <a:pt x="4882558" y="839077"/>
                  </a:lnTo>
                  <a:lnTo>
                    <a:pt x="4903360" y="797668"/>
                  </a:lnTo>
                  <a:lnTo>
                    <a:pt x="4920764" y="754424"/>
                  </a:lnTo>
                  <a:lnTo>
                    <a:pt x="4934600" y="709515"/>
                  </a:lnTo>
                  <a:lnTo>
                    <a:pt x="4944695" y="663110"/>
                  </a:lnTo>
                  <a:lnTo>
                    <a:pt x="4950878" y="615380"/>
                  </a:lnTo>
                  <a:lnTo>
                    <a:pt x="4952977" y="566496"/>
                  </a:lnTo>
                  <a:lnTo>
                    <a:pt x="4950878" y="517620"/>
                  </a:lnTo>
                  <a:lnTo>
                    <a:pt x="4944695" y="469899"/>
                  </a:lnTo>
                  <a:lnTo>
                    <a:pt x="4934600" y="423501"/>
                  </a:lnTo>
                  <a:lnTo>
                    <a:pt x="4920764" y="378597"/>
                  </a:lnTo>
                  <a:lnTo>
                    <a:pt x="4903360" y="335357"/>
                  </a:lnTo>
                  <a:lnTo>
                    <a:pt x="4882558" y="293952"/>
                  </a:lnTo>
                  <a:lnTo>
                    <a:pt x="4858530" y="254550"/>
                  </a:lnTo>
                  <a:lnTo>
                    <a:pt x="4831449" y="217324"/>
                  </a:lnTo>
                  <a:lnTo>
                    <a:pt x="4801484" y="182442"/>
                  </a:lnTo>
                  <a:lnTo>
                    <a:pt x="4768809" y="150074"/>
                  </a:lnTo>
                  <a:lnTo>
                    <a:pt x="4733595" y="120392"/>
                  </a:lnTo>
                  <a:lnTo>
                    <a:pt x="4696013" y="93564"/>
                  </a:lnTo>
                  <a:lnTo>
                    <a:pt x="4656234" y="69762"/>
                  </a:lnTo>
                  <a:lnTo>
                    <a:pt x="4614432" y="49154"/>
                  </a:lnTo>
                  <a:lnTo>
                    <a:pt x="4570776" y="31912"/>
                  </a:lnTo>
                  <a:lnTo>
                    <a:pt x="4525439" y="18206"/>
                  </a:lnTo>
                  <a:lnTo>
                    <a:pt x="4478593" y="8204"/>
                  </a:lnTo>
                  <a:lnTo>
                    <a:pt x="4430409" y="2079"/>
                  </a:lnTo>
                  <a:lnTo>
                    <a:pt x="4381058" y="0"/>
                  </a:lnTo>
                  <a:lnTo>
                    <a:pt x="0" y="0"/>
                  </a:lnTo>
                </a:path>
                <a:path w="4953000" h="1133475">
                  <a:moveTo>
                    <a:pt x="0" y="1133030"/>
                  </a:moveTo>
                  <a:lnTo>
                    <a:pt x="4381058" y="1133030"/>
                  </a:lnTo>
                </a:path>
              </a:pathLst>
            </a:custGeom>
            <a:ln w="12700">
              <a:solidFill>
                <a:srgbClr val="EEA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884650" y="12924650"/>
              <a:ext cx="965606" cy="965542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91386" y="12957340"/>
              <a:ext cx="1871471" cy="283461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05003" y="12971484"/>
              <a:ext cx="172516" cy="196697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491850" y="12993678"/>
              <a:ext cx="259079" cy="153035"/>
            </a:xfrm>
            <a:custGeom>
              <a:avLst/>
              <a:gdLst/>
              <a:ahLst/>
              <a:cxnLst/>
              <a:rect l="l" t="t" r="r" b="b"/>
              <a:pathLst>
                <a:path w="259079" h="153034">
                  <a:moveTo>
                    <a:pt x="197078" y="15621"/>
                  </a:moveTo>
                  <a:lnTo>
                    <a:pt x="192239" y="15621"/>
                  </a:lnTo>
                  <a:lnTo>
                    <a:pt x="173153" y="18854"/>
                  </a:lnTo>
                  <a:lnTo>
                    <a:pt x="138163" y="67348"/>
                  </a:lnTo>
                  <a:lnTo>
                    <a:pt x="136055" y="84582"/>
                  </a:lnTo>
                  <a:lnTo>
                    <a:pt x="136055" y="91160"/>
                  </a:lnTo>
                  <a:lnTo>
                    <a:pt x="145557" y="128671"/>
                  </a:lnTo>
                  <a:lnTo>
                    <a:pt x="182549" y="150495"/>
                  </a:lnTo>
                  <a:lnTo>
                    <a:pt x="208368" y="152793"/>
                  </a:lnTo>
                  <a:lnTo>
                    <a:pt x="218205" y="152354"/>
                  </a:lnTo>
                  <a:lnTo>
                    <a:pt x="227263" y="151044"/>
                  </a:lnTo>
                  <a:lnTo>
                    <a:pt x="235554" y="148871"/>
                  </a:lnTo>
                  <a:lnTo>
                    <a:pt x="243090" y="145846"/>
                  </a:lnTo>
                  <a:lnTo>
                    <a:pt x="234814" y="121424"/>
                  </a:lnTo>
                  <a:lnTo>
                    <a:pt x="200926" y="121424"/>
                  </a:lnTo>
                  <a:lnTo>
                    <a:pt x="197446" y="121170"/>
                  </a:lnTo>
                  <a:lnTo>
                    <a:pt x="170167" y="94627"/>
                  </a:lnTo>
                  <a:lnTo>
                    <a:pt x="257503" y="94627"/>
                  </a:lnTo>
                  <a:lnTo>
                    <a:pt x="257848" y="92646"/>
                  </a:lnTo>
                  <a:lnTo>
                    <a:pt x="258470" y="85572"/>
                  </a:lnTo>
                  <a:lnTo>
                    <a:pt x="258470" y="78625"/>
                  </a:lnTo>
                  <a:lnTo>
                    <a:pt x="257438" y="71183"/>
                  </a:lnTo>
                  <a:lnTo>
                    <a:pt x="229196" y="71183"/>
                  </a:lnTo>
                  <a:lnTo>
                    <a:pt x="172897" y="66471"/>
                  </a:lnTo>
                  <a:lnTo>
                    <a:pt x="177057" y="57103"/>
                  </a:lnTo>
                  <a:lnTo>
                    <a:pt x="182848" y="50398"/>
                  </a:lnTo>
                  <a:lnTo>
                    <a:pt x="190267" y="46367"/>
                  </a:lnTo>
                  <a:lnTo>
                    <a:pt x="199313" y="45021"/>
                  </a:lnTo>
                  <a:lnTo>
                    <a:pt x="249704" y="45021"/>
                  </a:lnTo>
                  <a:lnTo>
                    <a:pt x="245527" y="37255"/>
                  </a:lnTo>
                  <a:lnTo>
                    <a:pt x="229329" y="24479"/>
                  </a:lnTo>
                  <a:lnTo>
                    <a:pt x="206629" y="16992"/>
                  </a:lnTo>
                  <a:lnTo>
                    <a:pt x="201917" y="16129"/>
                  </a:lnTo>
                  <a:lnTo>
                    <a:pt x="197078" y="15621"/>
                  </a:lnTo>
                  <a:close/>
                </a:path>
                <a:path w="259079" h="153034">
                  <a:moveTo>
                    <a:pt x="233298" y="116954"/>
                  </a:moveTo>
                  <a:lnTo>
                    <a:pt x="225580" y="118906"/>
                  </a:lnTo>
                  <a:lnTo>
                    <a:pt x="218246" y="120303"/>
                  </a:lnTo>
                  <a:lnTo>
                    <a:pt x="211306" y="121144"/>
                  </a:lnTo>
                  <a:lnTo>
                    <a:pt x="204774" y="121424"/>
                  </a:lnTo>
                  <a:lnTo>
                    <a:pt x="234814" y="121424"/>
                  </a:lnTo>
                  <a:lnTo>
                    <a:pt x="233298" y="116954"/>
                  </a:lnTo>
                  <a:close/>
                </a:path>
                <a:path w="259079" h="153034">
                  <a:moveTo>
                    <a:pt x="257503" y="94627"/>
                  </a:moveTo>
                  <a:lnTo>
                    <a:pt x="170167" y="94627"/>
                  </a:lnTo>
                  <a:lnTo>
                    <a:pt x="256616" y="99720"/>
                  </a:lnTo>
                  <a:lnTo>
                    <a:pt x="257503" y="94627"/>
                  </a:lnTo>
                  <a:close/>
                </a:path>
                <a:path w="259079" h="153034">
                  <a:moveTo>
                    <a:pt x="249704" y="45021"/>
                  </a:moveTo>
                  <a:lnTo>
                    <a:pt x="201053" y="45021"/>
                  </a:lnTo>
                  <a:lnTo>
                    <a:pt x="202780" y="45148"/>
                  </a:lnTo>
                  <a:lnTo>
                    <a:pt x="204520" y="45516"/>
                  </a:lnTo>
                  <a:lnTo>
                    <a:pt x="213521" y="48448"/>
                  </a:lnTo>
                  <a:lnTo>
                    <a:pt x="220625" y="53701"/>
                  </a:lnTo>
                  <a:lnTo>
                    <a:pt x="225846" y="61279"/>
                  </a:lnTo>
                  <a:lnTo>
                    <a:pt x="229196" y="71183"/>
                  </a:lnTo>
                  <a:lnTo>
                    <a:pt x="257438" y="71183"/>
                  </a:lnTo>
                  <a:lnTo>
                    <a:pt x="255236" y="55308"/>
                  </a:lnTo>
                  <a:lnTo>
                    <a:pt x="249704" y="45021"/>
                  </a:lnTo>
                  <a:close/>
                </a:path>
                <a:path w="259079" h="153034">
                  <a:moveTo>
                    <a:pt x="60159" y="0"/>
                  </a:moveTo>
                  <a:lnTo>
                    <a:pt x="55194" y="0"/>
                  </a:lnTo>
                  <a:lnTo>
                    <a:pt x="50114" y="368"/>
                  </a:lnTo>
                  <a:lnTo>
                    <a:pt x="11256" y="20883"/>
                  </a:lnTo>
                  <a:lnTo>
                    <a:pt x="27" y="63627"/>
                  </a:lnTo>
                  <a:lnTo>
                    <a:pt x="0" y="66471"/>
                  </a:lnTo>
                  <a:lnTo>
                    <a:pt x="253" y="69824"/>
                  </a:lnTo>
                  <a:lnTo>
                    <a:pt x="876" y="73914"/>
                  </a:lnTo>
                  <a:lnTo>
                    <a:pt x="1117" y="76276"/>
                  </a:lnTo>
                  <a:lnTo>
                    <a:pt x="1498" y="78511"/>
                  </a:lnTo>
                  <a:lnTo>
                    <a:pt x="1866" y="80860"/>
                  </a:lnTo>
                  <a:lnTo>
                    <a:pt x="8707" y="104182"/>
                  </a:lnTo>
                  <a:lnTo>
                    <a:pt x="19756" y="121123"/>
                  </a:lnTo>
                  <a:lnTo>
                    <a:pt x="35037" y="131667"/>
                  </a:lnTo>
                  <a:lnTo>
                    <a:pt x="54571" y="135801"/>
                  </a:lnTo>
                  <a:lnTo>
                    <a:pt x="62014" y="135801"/>
                  </a:lnTo>
                  <a:lnTo>
                    <a:pt x="103006" y="126780"/>
                  </a:lnTo>
                  <a:lnTo>
                    <a:pt x="120802" y="116332"/>
                  </a:lnTo>
                  <a:lnTo>
                    <a:pt x="112672" y="103682"/>
                  </a:lnTo>
                  <a:lnTo>
                    <a:pt x="63385" y="103682"/>
                  </a:lnTo>
                  <a:lnTo>
                    <a:pt x="60782" y="103441"/>
                  </a:lnTo>
                  <a:lnTo>
                    <a:pt x="37579" y="84213"/>
                  </a:lnTo>
                  <a:lnTo>
                    <a:pt x="122783" y="68211"/>
                  </a:lnTo>
                  <a:lnTo>
                    <a:pt x="122415" y="63627"/>
                  </a:lnTo>
                  <a:lnTo>
                    <a:pt x="121793" y="59156"/>
                  </a:lnTo>
                  <a:lnTo>
                    <a:pt x="121280" y="56311"/>
                  </a:lnTo>
                  <a:lnTo>
                    <a:pt x="33489" y="56311"/>
                  </a:lnTo>
                  <a:lnTo>
                    <a:pt x="35329" y="45941"/>
                  </a:lnTo>
                  <a:lnTo>
                    <a:pt x="59410" y="28282"/>
                  </a:lnTo>
                  <a:lnTo>
                    <a:pt x="111638" y="28282"/>
                  </a:lnTo>
                  <a:lnTo>
                    <a:pt x="100976" y="13765"/>
                  </a:lnTo>
                  <a:lnTo>
                    <a:pt x="83153" y="3441"/>
                  </a:lnTo>
                  <a:lnTo>
                    <a:pt x="60159" y="0"/>
                  </a:lnTo>
                  <a:close/>
                </a:path>
                <a:path w="259079" h="153034">
                  <a:moveTo>
                    <a:pt x="104305" y="90665"/>
                  </a:moveTo>
                  <a:lnTo>
                    <a:pt x="94306" y="95801"/>
                  </a:lnTo>
                  <a:lnTo>
                    <a:pt x="84761" y="99683"/>
                  </a:lnTo>
                  <a:lnTo>
                    <a:pt x="75656" y="102311"/>
                  </a:lnTo>
                  <a:lnTo>
                    <a:pt x="66979" y="103682"/>
                  </a:lnTo>
                  <a:lnTo>
                    <a:pt x="112672" y="103682"/>
                  </a:lnTo>
                  <a:lnTo>
                    <a:pt x="104305" y="90665"/>
                  </a:lnTo>
                  <a:close/>
                </a:path>
                <a:path w="259079" h="153034">
                  <a:moveTo>
                    <a:pt x="111638" y="28282"/>
                  </a:moveTo>
                  <a:lnTo>
                    <a:pt x="61772" y="28282"/>
                  </a:lnTo>
                  <a:lnTo>
                    <a:pt x="70257" y="29468"/>
                  </a:lnTo>
                  <a:lnTo>
                    <a:pt x="77662" y="33026"/>
                  </a:lnTo>
                  <a:lnTo>
                    <a:pt x="83973" y="38955"/>
                  </a:lnTo>
                  <a:lnTo>
                    <a:pt x="89179" y="47256"/>
                  </a:lnTo>
                  <a:lnTo>
                    <a:pt x="33489" y="56311"/>
                  </a:lnTo>
                  <a:lnTo>
                    <a:pt x="121280" y="56311"/>
                  </a:lnTo>
                  <a:lnTo>
                    <a:pt x="121056" y="55067"/>
                  </a:lnTo>
                  <a:lnTo>
                    <a:pt x="113614" y="30973"/>
                  </a:lnTo>
                  <a:lnTo>
                    <a:pt x="111638" y="28282"/>
                  </a:lnTo>
                  <a:close/>
                </a:path>
              </a:pathLst>
            </a:custGeom>
            <a:solidFill>
              <a:srgbClr val="F0B8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70440" y="12973094"/>
              <a:ext cx="74282" cy="190741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921870" y="12979168"/>
              <a:ext cx="286020" cy="189014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233272" y="13016749"/>
              <a:ext cx="104419" cy="130594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1411744" y="12975209"/>
              <a:ext cx="379730" cy="238760"/>
            </a:xfrm>
            <a:custGeom>
              <a:avLst/>
              <a:gdLst/>
              <a:ahLst/>
              <a:cxnLst/>
              <a:rect l="l" t="t" r="r" b="b"/>
              <a:pathLst>
                <a:path w="379730" h="238759">
                  <a:moveTo>
                    <a:pt x="114338" y="8674"/>
                  </a:moveTo>
                  <a:lnTo>
                    <a:pt x="17233" y="0"/>
                  </a:lnTo>
                  <a:lnTo>
                    <a:pt x="0" y="177850"/>
                  </a:lnTo>
                  <a:lnTo>
                    <a:pt x="95859" y="187642"/>
                  </a:lnTo>
                  <a:lnTo>
                    <a:pt x="99834" y="157137"/>
                  </a:lnTo>
                  <a:lnTo>
                    <a:pt x="33731" y="151676"/>
                  </a:lnTo>
                  <a:lnTo>
                    <a:pt x="37325" y="116332"/>
                  </a:lnTo>
                  <a:lnTo>
                    <a:pt x="92024" y="123151"/>
                  </a:lnTo>
                  <a:lnTo>
                    <a:pt x="94005" y="93014"/>
                  </a:lnTo>
                  <a:lnTo>
                    <a:pt x="40055" y="88544"/>
                  </a:lnTo>
                  <a:lnTo>
                    <a:pt x="45631" y="31623"/>
                  </a:lnTo>
                  <a:lnTo>
                    <a:pt x="111988" y="41300"/>
                  </a:lnTo>
                  <a:lnTo>
                    <a:pt x="114338" y="8674"/>
                  </a:lnTo>
                  <a:close/>
                </a:path>
                <a:path w="379730" h="238759">
                  <a:moveTo>
                    <a:pt x="234238" y="166319"/>
                  </a:moveTo>
                  <a:lnTo>
                    <a:pt x="193179" y="118567"/>
                  </a:lnTo>
                  <a:lnTo>
                    <a:pt x="225425" y="58039"/>
                  </a:lnTo>
                  <a:lnTo>
                    <a:pt x="192316" y="42545"/>
                  </a:lnTo>
                  <a:lnTo>
                    <a:pt x="169989" y="91401"/>
                  </a:lnTo>
                  <a:lnTo>
                    <a:pt x="134277" y="49733"/>
                  </a:lnTo>
                  <a:lnTo>
                    <a:pt x="107975" y="72682"/>
                  </a:lnTo>
                  <a:lnTo>
                    <a:pt x="155232" y="123774"/>
                  </a:lnTo>
                  <a:lnTo>
                    <a:pt x="130797" y="177596"/>
                  </a:lnTo>
                  <a:lnTo>
                    <a:pt x="154978" y="190500"/>
                  </a:lnTo>
                  <a:lnTo>
                    <a:pt x="177558" y="147955"/>
                  </a:lnTo>
                  <a:lnTo>
                    <a:pt x="211658" y="184797"/>
                  </a:lnTo>
                  <a:lnTo>
                    <a:pt x="234238" y="166319"/>
                  </a:lnTo>
                  <a:close/>
                </a:path>
                <a:path w="379730" h="238759">
                  <a:moveTo>
                    <a:pt x="379310" y="111493"/>
                  </a:moveTo>
                  <a:lnTo>
                    <a:pt x="367487" y="71551"/>
                  </a:lnTo>
                  <a:lnTo>
                    <a:pt x="345579" y="56045"/>
                  </a:lnTo>
                  <a:lnTo>
                    <a:pt x="345579" y="119799"/>
                  </a:lnTo>
                  <a:lnTo>
                    <a:pt x="343154" y="134632"/>
                  </a:lnTo>
                  <a:lnTo>
                    <a:pt x="337743" y="145300"/>
                  </a:lnTo>
                  <a:lnTo>
                    <a:pt x="329399" y="151752"/>
                  </a:lnTo>
                  <a:lnTo>
                    <a:pt x="318046" y="154025"/>
                  </a:lnTo>
                  <a:lnTo>
                    <a:pt x="314325" y="154025"/>
                  </a:lnTo>
                  <a:lnTo>
                    <a:pt x="302247" y="151841"/>
                  </a:lnTo>
                  <a:lnTo>
                    <a:pt x="293535" y="145288"/>
                  </a:lnTo>
                  <a:lnTo>
                    <a:pt x="288150" y="134404"/>
                  </a:lnTo>
                  <a:lnTo>
                    <a:pt x="286054" y="119176"/>
                  </a:lnTo>
                  <a:lnTo>
                    <a:pt x="288099" y="104419"/>
                  </a:lnTo>
                  <a:lnTo>
                    <a:pt x="294259" y="93789"/>
                  </a:lnTo>
                  <a:lnTo>
                    <a:pt x="304469" y="87350"/>
                  </a:lnTo>
                  <a:lnTo>
                    <a:pt x="318795" y="85077"/>
                  </a:lnTo>
                  <a:lnTo>
                    <a:pt x="330517" y="87261"/>
                  </a:lnTo>
                  <a:lnTo>
                    <a:pt x="338886" y="93802"/>
                  </a:lnTo>
                  <a:lnTo>
                    <a:pt x="343903" y="104648"/>
                  </a:lnTo>
                  <a:lnTo>
                    <a:pt x="345579" y="119799"/>
                  </a:lnTo>
                  <a:lnTo>
                    <a:pt x="345579" y="56045"/>
                  </a:lnTo>
                  <a:lnTo>
                    <a:pt x="322135" y="52578"/>
                  </a:lnTo>
                  <a:lnTo>
                    <a:pt x="309994" y="53771"/>
                  </a:lnTo>
                  <a:lnTo>
                    <a:pt x="299631" y="57327"/>
                  </a:lnTo>
                  <a:lnTo>
                    <a:pt x="291020" y="63258"/>
                  </a:lnTo>
                  <a:lnTo>
                    <a:pt x="284187" y="71551"/>
                  </a:lnTo>
                  <a:lnTo>
                    <a:pt x="283565" y="45758"/>
                  </a:lnTo>
                  <a:lnTo>
                    <a:pt x="249961" y="45999"/>
                  </a:lnTo>
                  <a:lnTo>
                    <a:pt x="252183" y="238607"/>
                  </a:lnTo>
                  <a:lnTo>
                    <a:pt x="288277" y="236385"/>
                  </a:lnTo>
                  <a:lnTo>
                    <a:pt x="286169" y="174866"/>
                  </a:lnTo>
                  <a:lnTo>
                    <a:pt x="291515" y="179959"/>
                  </a:lnTo>
                  <a:lnTo>
                    <a:pt x="298030" y="183705"/>
                  </a:lnTo>
                  <a:lnTo>
                    <a:pt x="305689" y="186105"/>
                  </a:lnTo>
                  <a:lnTo>
                    <a:pt x="314452" y="187147"/>
                  </a:lnTo>
                  <a:lnTo>
                    <a:pt x="318541" y="187020"/>
                  </a:lnTo>
                  <a:lnTo>
                    <a:pt x="341172" y="181914"/>
                  </a:lnTo>
                  <a:lnTo>
                    <a:pt x="352310" y="174866"/>
                  </a:lnTo>
                  <a:lnTo>
                    <a:pt x="358635" y="170865"/>
                  </a:lnTo>
                  <a:lnTo>
                    <a:pt x="370865" y="154025"/>
                  </a:lnTo>
                  <a:lnTo>
                    <a:pt x="378079" y="131089"/>
                  </a:lnTo>
                  <a:lnTo>
                    <a:pt x="378942" y="124142"/>
                  </a:lnTo>
                  <a:lnTo>
                    <a:pt x="379183" y="119799"/>
                  </a:lnTo>
                  <a:lnTo>
                    <a:pt x="379310" y="111493"/>
                  </a:lnTo>
                  <a:close/>
                </a:path>
              </a:pathLst>
            </a:custGeom>
            <a:solidFill>
              <a:srgbClr val="F0B8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812577" y="13013397"/>
              <a:ext cx="121793" cy="136182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953588" y="12973094"/>
              <a:ext cx="179452" cy="190741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88338" y="13207277"/>
              <a:ext cx="3322319" cy="670557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01616" y="13222681"/>
              <a:ext cx="3280503" cy="627593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272674" y="3414192"/>
              <a:ext cx="3318510" cy="1146810"/>
            </a:xfrm>
            <a:custGeom>
              <a:avLst/>
              <a:gdLst/>
              <a:ahLst/>
              <a:cxnLst/>
              <a:rect l="l" t="t" r="r" b="b"/>
              <a:pathLst>
                <a:path w="3318510" h="1146810">
                  <a:moveTo>
                    <a:pt x="3157842" y="0"/>
                  </a:moveTo>
                  <a:lnTo>
                    <a:pt x="160274" y="0"/>
                  </a:lnTo>
                  <a:lnTo>
                    <a:pt x="109614" y="8170"/>
                  </a:lnTo>
                  <a:lnTo>
                    <a:pt x="65617" y="30922"/>
                  </a:lnTo>
                  <a:lnTo>
                    <a:pt x="30922" y="65617"/>
                  </a:lnTo>
                  <a:lnTo>
                    <a:pt x="8170" y="109614"/>
                  </a:lnTo>
                  <a:lnTo>
                    <a:pt x="0" y="160274"/>
                  </a:lnTo>
                  <a:lnTo>
                    <a:pt x="0" y="986485"/>
                  </a:lnTo>
                  <a:lnTo>
                    <a:pt x="8170" y="1037144"/>
                  </a:lnTo>
                  <a:lnTo>
                    <a:pt x="30922" y="1081141"/>
                  </a:lnTo>
                  <a:lnTo>
                    <a:pt x="65617" y="1115836"/>
                  </a:lnTo>
                  <a:lnTo>
                    <a:pt x="109614" y="1138588"/>
                  </a:lnTo>
                  <a:lnTo>
                    <a:pt x="160274" y="1146759"/>
                  </a:lnTo>
                  <a:lnTo>
                    <a:pt x="3157842" y="1146759"/>
                  </a:lnTo>
                  <a:lnTo>
                    <a:pt x="3208502" y="1138588"/>
                  </a:lnTo>
                  <a:lnTo>
                    <a:pt x="3252498" y="1115836"/>
                  </a:lnTo>
                  <a:lnTo>
                    <a:pt x="3287193" y="1081141"/>
                  </a:lnTo>
                  <a:lnTo>
                    <a:pt x="3309945" y="1037144"/>
                  </a:lnTo>
                  <a:lnTo>
                    <a:pt x="3318116" y="986485"/>
                  </a:lnTo>
                  <a:lnTo>
                    <a:pt x="3318116" y="160274"/>
                  </a:lnTo>
                  <a:lnTo>
                    <a:pt x="3309945" y="109614"/>
                  </a:lnTo>
                  <a:lnTo>
                    <a:pt x="3287193" y="65617"/>
                  </a:lnTo>
                  <a:lnTo>
                    <a:pt x="3252498" y="30922"/>
                  </a:lnTo>
                  <a:lnTo>
                    <a:pt x="3208502" y="8170"/>
                  </a:lnTo>
                  <a:lnTo>
                    <a:pt x="3157842" y="0"/>
                  </a:lnTo>
                  <a:close/>
                </a:path>
              </a:pathLst>
            </a:custGeom>
            <a:solidFill>
              <a:srgbClr val="6E589D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272681" y="3414195"/>
              <a:ext cx="3318510" cy="306070"/>
            </a:xfrm>
            <a:custGeom>
              <a:avLst/>
              <a:gdLst/>
              <a:ahLst/>
              <a:cxnLst/>
              <a:rect l="l" t="t" r="r" b="b"/>
              <a:pathLst>
                <a:path w="3318510" h="306070">
                  <a:moveTo>
                    <a:pt x="3136480" y="0"/>
                  </a:moveTo>
                  <a:lnTo>
                    <a:pt x="176123" y="0"/>
                  </a:lnTo>
                  <a:lnTo>
                    <a:pt x="129303" y="6291"/>
                  </a:lnTo>
                  <a:lnTo>
                    <a:pt x="87231" y="24046"/>
                  </a:lnTo>
                  <a:lnTo>
                    <a:pt x="51585" y="51585"/>
                  </a:lnTo>
                  <a:lnTo>
                    <a:pt x="24046" y="87231"/>
                  </a:lnTo>
                  <a:lnTo>
                    <a:pt x="6291" y="129303"/>
                  </a:lnTo>
                  <a:lnTo>
                    <a:pt x="0" y="176123"/>
                  </a:lnTo>
                  <a:lnTo>
                    <a:pt x="0" y="305612"/>
                  </a:lnTo>
                  <a:lnTo>
                    <a:pt x="3318103" y="305612"/>
                  </a:lnTo>
                  <a:lnTo>
                    <a:pt x="3318103" y="181622"/>
                  </a:lnTo>
                  <a:lnTo>
                    <a:pt x="3311615" y="133341"/>
                  </a:lnTo>
                  <a:lnTo>
                    <a:pt x="3293306" y="89955"/>
                  </a:lnTo>
                  <a:lnTo>
                    <a:pt x="3264906" y="53197"/>
                  </a:lnTo>
                  <a:lnTo>
                    <a:pt x="3228148" y="24797"/>
                  </a:lnTo>
                  <a:lnTo>
                    <a:pt x="3184762" y="6487"/>
                  </a:lnTo>
                  <a:lnTo>
                    <a:pt x="3136480" y="0"/>
                  </a:lnTo>
                  <a:close/>
                </a:path>
              </a:pathLst>
            </a:custGeom>
            <a:solidFill>
              <a:srgbClr val="5354A4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7" name="object 57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357955" y="3765563"/>
              <a:ext cx="2390655" cy="691323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79520" y="3471202"/>
              <a:ext cx="2097023" cy="198117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86718" y="3480101"/>
              <a:ext cx="336586" cy="170225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769861" y="3479101"/>
              <a:ext cx="1696085" cy="178435"/>
            </a:xfrm>
            <a:custGeom>
              <a:avLst/>
              <a:gdLst/>
              <a:ahLst/>
              <a:cxnLst/>
              <a:rect l="l" t="t" r="r" b="b"/>
              <a:pathLst>
                <a:path w="1696085" h="178435">
                  <a:moveTo>
                    <a:pt x="118986" y="98666"/>
                  </a:moveTo>
                  <a:lnTo>
                    <a:pt x="110413" y="50177"/>
                  </a:lnTo>
                  <a:lnTo>
                    <a:pt x="90639" y="21678"/>
                  </a:lnTo>
                  <a:lnTo>
                    <a:pt x="90639" y="99783"/>
                  </a:lnTo>
                  <a:lnTo>
                    <a:pt x="88506" y="117195"/>
                  </a:lnTo>
                  <a:lnTo>
                    <a:pt x="82092" y="130403"/>
                  </a:lnTo>
                  <a:lnTo>
                    <a:pt x="71386" y="139382"/>
                  </a:lnTo>
                  <a:lnTo>
                    <a:pt x="56375" y="144094"/>
                  </a:lnTo>
                  <a:lnTo>
                    <a:pt x="42418" y="145554"/>
                  </a:lnTo>
                  <a:lnTo>
                    <a:pt x="29578" y="35039"/>
                  </a:lnTo>
                  <a:lnTo>
                    <a:pt x="40411" y="32816"/>
                  </a:lnTo>
                  <a:lnTo>
                    <a:pt x="42202" y="32588"/>
                  </a:lnTo>
                  <a:lnTo>
                    <a:pt x="43764" y="32359"/>
                  </a:lnTo>
                  <a:lnTo>
                    <a:pt x="46888" y="32359"/>
                  </a:lnTo>
                  <a:lnTo>
                    <a:pt x="62382" y="35826"/>
                  </a:lnTo>
                  <a:lnTo>
                    <a:pt x="89966" y="87845"/>
                  </a:lnTo>
                  <a:lnTo>
                    <a:pt x="90639" y="99783"/>
                  </a:lnTo>
                  <a:lnTo>
                    <a:pt x="90639" y="21678"/>
                  </a:lnTo>
                  <a:lnTo>
                    <a:pt x="74930" y="10541"/>
                  </a:lnTo>
                  <a:lnTo>
                    <a:pt x="47447" y="5575"/>
                  </a:lnTo>
                  <a:lnTo>
                    <a:pt x="43764" y="5575"/>
                  </a:lnTo>
                  <a:lnTo>
                    <a:pt x="0" y="12827"/>
                  </a:lnTo>
                  <a:lnTo>
                    <a:pt x="19088" y="174675"/>
                  </a:lnTo>
                  <a:lnTo>
                    <a:pt x="62509" y="170548"/>
                  </a:lnTo>
                  <a:lnTo>
                    <a:pt x="87210" y="163868"/>
                  </a:lnTo>
                  <a:lnTo>
                    <a:pt x="104863" y="149644"/>
                  </a:lnTo>
                  <a:lnTo>
                    <a:pt x="106845" y="145554"/>
                  </a:lnTo>
                  <a:lnTo>
                    <a:pt x="115455" y="127914"/>
                  </a:lnTo>
                  <a:lnTo>
                    <a:pt x="118986" y="98666"/>
                  </a:lnTo>
                  <a:close/>
                </a:path>
                <a:path w="1696085" h="178435">
                  <a:moveTo>
                    <a:pt x="336181" y="342"/>
                  </a:moveTo>
                  <a:lnTo>
                    <a:pt x="307378" y="1574"/>
                  </a:lnTo>
                  <a:lnTo>
                    <a:pt x="294652" y="127139"/>
                  </a:lnTo>
                  <a:lnTo>
                    <a:pt x="254584" y="7150"/>
                  </a:lnTo>
                  <a:lnTo>
                    <a:pt x="229565" y="11328"/>
                  </a:lnTo>
                  <a:lnTo>
                    <a:pt x="229654" y="10160"/>
                  </a:lnTo>
                  <a:lnTo>
                    <a:pt x="142252" y="2349"/>
                  </a:lnTo>
                  <a:lnTo>
                    <a:pt x="126733" y="162407"/>
                  </a:lnTo>
                  <a:lnTo>
                    <a:pt x="213017" y="171234"/>
                  </a:lnTo>
                  <a:lnTo>
                    <a:pt x="216598" y="143776"/>
                  </a:lnTo>
                  <a:lnTo>
                    <a:pt x="157099" y="138861"/>
                  </a:lnTo>
                  <a:lnTo>
                    <a:pt x="160337" y="107048"/>
                  </a:lnTo>
                  <a:lnTo>
                    <a:pt x="209562" y="113182"/>
                  </a:lnTo>
                  <a:lnTo>
                    <a:pt x="211353" y="86067"/>
                  </a:lnTo>
                  <a:lnTo>
                    <a:pt x="162788" y="82042"/>
                  </a:lnTo>
                  <a:lnTo>
                    <a:pt x="167817" y="30810"/>
                  </a:lnTo>
                  <a:lnTo>
                    <a:pt x="227533" y="39522"/>
                  </a:lnTo>
                  <a:lnTo>
                    <a:pt x="228790" y="21996"/>
                  </a:lnTo>
                  <a:lnTo>
                    <a:pt x="283946" y="170675"/>
                  </a:lnTo>
                  <a:lnTo>
                    <a:pt x="314185" y="165760"/>
                  </a:lnTo>
                  <a:lnTo>
                    <a:pt x="336181" y="342"/>
                  </a:lnTo>
                  <a:close/>
                </a:path>
                <a:path w="1696085" h="178435">
                  <a:moveTo>
                    <a:pt x="390207" y="5803"/>
                  </a:moveTo>
                  <a:lnTo>
                    <a:pt x="357835" y="5245"/>
                  </a:lnTo>
                  <a:lnTo>
                    <a:pt x="343890" y="166649"/>
                  </a:lnTo>
                  <a:lnTo>
                    <a:pt x="370116" y="168998"/>
                  </a:lnTo>
                  <a:lnTo>
                    <a:pt x="390207" y="5803"/>
                  </a:lnTo>
                  <a:close/>
                </a:path>
                <a:path w="1696085" h="178435">
                  <a:moveTo>
                    <a:pt x="509371" y="31915"/>
                  </a:moveTo>
                  <a:lnTo>
                    <a:pt x="468744" y="5130"/>
                  </a:lnTo>
                  <a:lnTo>
                    <a:pt x="459473" y="4686"/>
                  </a:lnTo>
                  <a:lnTo>
                    <a:pt x="434276" y="10680"/>
                  </a:lnTo>
                  <a:lnTo>
                    <a:pt x="402056" y="49568"/>
                  </a:lnTo>
                  <a:lnTo>
                    <a:pt x="394627" y="89179"/>
                  </a:lnTo>
                  <a:lnTo>
                    <a:pt x="394512" y="97663"/>
                  </a:lnTo>
                  <a:lnTo>
                    <a:pt x="397929" y="127266"/>
                  </a:lnTo>
                  <a:lnTo>
                    <a:pt x="408165" y="149225"/>
                  </a:lnTo>
                  <a:lnTo>
                    <a:pt x="425221" y="163550"/>
                  </a:lnTo>
                  <a:lnTo>
                    <a:pt x="449097" y="170218"/>
                  </a:lnTo>
                  <a:lnTo>
                    <a:pt x="459257" y="170776"/>
                  </a:lnTo>
                  <a:lnTo>
                    <a:pt x="473976" y="169443"/>
                  </a:lnTo>
                  <a:lnTo>
                    <a:pt x="489394" y="128028"/>
                  </a:lnTo>
                  <a:lnTo>
                    <a:pt x="483489" y="135064"/>
                  </a:lnTo>
                  <a:lnTo>
                    <a:pt x="476973" y="140081"/>
                  </a:lnTo>
                  <a:lnTo>
                    <a:pt x="469836" y="143090"/>
                  </a:lnTo>
                  <a:lnTo>
                    <a:pt x="460933" y="144094"/>
                  </a:lnTo>
                  <a:lnTo>
                    <a:pt x="454672" y="143205"/>
                  </a:lnTo>
                  <a:lnTo>
                    <a:pt x="440918" y="138087"/>
                  </a:lnTo>
                  <a:lnTo>
                    <a:pt x="431126" y="129070"/>
                  </a:lnTo>
                  <a:lnTo>
                    <a:pt x="425259" y="116154"/>
                  </a:lnTo>
                  <a:lnTo>
                    <a:pt x="423316" y="99339"/>
                  </a:lnTo>
                  <a:lnTo>
                    <a:pt x="423430" y="92303"/>
                  </a:lnTo>
                  <a:lnTo>
                    <a:pt x="436664" y="46558"/>
                  </a:lnTo>
                  <a:lnTo>
                    <a:pt x="461378" y="31584"/>
                  </a:lnTo>
                  <a:lnTo>
                    <a:pt x="465734" y="31813"/>
                  </a:lnTo>
                  <a:lnTo>
                    <a:pt x="473633" y="33591"/>
                  </a:lnTo>
                  <a:lnTo>
                    <a:pt x="480618" y="37249"/>
                  </a:lnTo>
                  <a:lnTo>
                    <a:pt x="486651" y="42799"/>
                  </a:lnTo>
                  <a:lnTo>
                    <a:pt x="491731" y="50228"/>
                  </a:lnTo>
                  <a:lnTo>
                    <a:pt x="509371" y="31915"/>
                  </a:lnTo>
                  <a:close/>
                </a:path>
                <a:path w="1696085" h="178435">
                  <a:moveTo>
                    <a:pt x="612432" y="10160"/>
                  </a:moveTo>
                  <a:lnTo>
                    <a:pt x="525030" y="2349"/>
                  </a:lnTo>
                  <a:lnTo>
                    <a:pt x="509511" y="162407"/>
                  </a:lnTo>
                  <a:lnTo>
                    <a:pt x="595795" y="171234"/>
                  </a:lnTo>
                  <a:lnTo>
                    <a:pt x="599376" y="143776"/>
                  </a:lnTo>
                  <a:lnTo>
                    <a:pt x="539877" y="138861"/>
                  </a:lnTo>
                  <a:lnTo>
                    <a:pt x="543115" y="107048"/>
                  </a:lnTo>
                  <a:lnTo>
                    <a:pt x="592340" y="113182"/>
                  </a:lnTo>
                  <a:lnTo>
                    <a:pt x="594131" y="86067"/>
                  </a:lnTo>
                  <a:lnTo>
                    <a:pt x="545566" y="82042"/>
                  </a:lnTo>
                  <a:lnTo>
                    <a:pt x="550595" y="30810"/>
                  </a:lnTo>
                  <a:lnTo>
                    <a:pt x="610311" y="39522"/>
                  </a:lnTo>
                  <a:lnTo>
                    <a:pt x="612432" y="10160"/>
                  </a:lnTo>
                  <a:close/>
                </a:path>
                <a:path w="1696085" h="178435">
                  <a:moveTo>
                    <a:pt x="719823" y="42862"/>
                  </a:moveTo>
                  <a:lnTo>
                    <a:pt x="688162" y="7797"/>
                  </a:lnTo>
                  <a:lnTo>
                    <a:pt x="666356" y="3683"/>
                  </a:lnTo>
                  <a:lnTo>
                    <a:pt x="647166" y="6235"/>
                  </a:lnTo>
                  <a:lnTo>
                    <a:pt x="616572" y="44424"/>
                  </a:lnTo>
                  <a:lnTo>
                    <a:pt x="615784" y="53467"/>
                  </a:lnTo>
                  <a:lnTo>
                    <a:pt x="618045" y="67271"/>
                  </a:lnTo>
                  <a:lnTo>
                    <a:pt x="624814" y="79184"/>
                  </a:lnTo>
                  <a:lnTo>
                    <a:pt x="636079" y="89242"/>
                  </a:lnTo>
                  <a:lnTo>
                    <a:pt x="651840" y="97447"/>
                  </a:lnTo>
                  <a:lnTo>
                    <a:pt x="665467" y="103314"/>
                  </a:lnTo>
                  <a:lnTo>
                    <a:pt x="675195" y="110032"/>
                  </a:lnTo>
                  <a:lnTo>
                    <a:pt x="681037" y="117627"/>
                  </a:lnTo>
                  <a:lnTo>
                    <a:pt x="682980" y="126123"/>
                  </a:lnTo>
                  <a:lnTo>
                    <a:pt x="681418" y="138290"/>
                  </a:lnTo>
                  <a:lnTo>
                    <a:pt x="675284" y="143205"/>
                  </a:lnTo>
                  <a:lnTo>
                    <a:pt x="664565" y="143205"/>
                  </a:lnTo>
                  <a:lnTo>
                    <a:pt x="627837" y="119202"/>
                  </a:lnTo>
                  <a:lnTo>
                    <a:pt x="605853" y="135839"/>
                  </a:lnTo>
                  <a:lnTo>
                    <a:pt x="637806" y="165531"/>
                  </a:lnTo>
                  <a:lnTo>
                    <a:pt x="663003" y="170103"/>
                  </a:lnTo>
                  <a:lnTo>
                    <a:pt x="682320" y="167601"/>
                  </a:lnTo>
                  <a:lnTo>
                    <a:pt x="696722" y="160070"/>
                  </a:lnTo>
                  <a:lnTo>
                    <a:pt x="706221" y="147510"/>
                  </a:lnTo>
                  <a:lnTo>
                    <a:pt x="710780" y="129921"/>
                  </a:lnTo>
                  <a:lnTo>
                    <a:pt x="711111" y="124002"/>
                  </a:lnTo>
                  <a:lnTo>
                    <a:pt x="708266" y="108127"/>
                  </a:lnTo>
                  <a:lnTo>
                    <a:pt x="699706" y="94665"/>
                  </a:lnTo>
                  <a:lnTo>
                    <a:pt x="685444" y="83654"/>
                  </a:lnTo>
                  <a:lnTo>
                    <a:pt x="665454" y="75120"/>
                  </a:lnTo>
                  <a:lnTo>
                    <a:pt x="656374" y="71488"/>
                  </a:lnTo>
                  <a:lnTo>
                    <a:pt x="649884" y="66611"/>
                  </a:lnTo>
                  <a:lnTo>
                    <a:pt x="645998" y="60528"/>
                  </a:lnTo>
                  <a:lnTo>
                    <a:pt x="644702" y="53238"/>
                  </a:lnTo>
                  <a:lnTo>
                    <a:pt x="644918" y="49326"/>
                  </a:lnTo>
                  <a:lnTo>
                    <a:pt x="647471" y="41567"/>
                  </a:lnTo>
                  <a:lnTo>
                    <a:pt x="651764" y="36029"/>
                  </a:lnTo>
                  <a:lnTo>
                    <a:pt x="657809" y="32702"/>
                  </a:lnTo>
                  <a:lnTo>
                    <a:pt x="665568" y="31584"/>
                  </a:lnTo>
                  <a:lnTo>
                    <a:pt x="669696" y="31813"/>
                  </a:lnTo>
                  <a:lnTo>
                    <a:pt x="679272" y="33909"/>
                  </a:lnTo>
                  <a:lnTo>
                    <a:pt x="686054" y="37884"/>
                  </a:lnTo>
                  <a:lnTo>
                    <a:pt x="691083" y="43840"/>
                  </a:lnTo>
                  <a:lnTo>
                    <a:pt x="694372" y="51790"/>
                  </a:lnTo>
                  <a:lnTo>
                    <a:pt x="719823" y="42862"/>
                  </a:lnTo>
                  <a:close/>
                </a:path>
                <a:path w="1696085" h="178435">
                  <a:moveTo>
                    <a:pt x="873328" y="6248"/>
                  </a:moveTo>
                  <a:lnTo>
                    <a:pt x="767283" y="6248"/>
                  </a:lnTo>
                  <a:lnTo>
                    <a:pt x="767613" y="32931"/>
                  </a:lnTo>
                  <a:lnTo>
                    <a:pt x="803338" y="32931"/>
                  </a:lnTo>
                  <a:lnTo>
                    <a:pt x="803668" y="169672"/>
                  </a:lnTo>
                  <a:lnTo>
                    <a:pt x="835367" y="169672"/>
                  </a:lnTo>
                  <a:lnTo>
                    <a:pt x="831799" y="32931"/>
                  </a:lnTo>
                  <a:lnTo>
                    <a:pt x="873328" y="32931"/>
                  </a:lnTo>
                  <a:lnTo>
                    <a:pt x="873328" y="6248"/>
                  </a:lnTo>
                  <a:close/>
                </a:path>
                <a:path w="1696085" h="178435">
                  <a:moveTo>
                    <a:pt x="993940" y="81826"/>
                  </a:moveTo>
                  <a:lnTo>
                    <a:pt x="990485" y="51308"/>
                  </a:lnTo>
                  <a:lnTo>
                    <a:pt x="982941" y="34721"/>
                  </a:lnTo>
                  <a:lnTo>
                    <a:pt x="980147" y="28562"/>
                  </a:lnTo>
                  <a:lnTo>
                    <a:pt x="966038" y="16306"/>
                  </a:lnTo>
                  <a:lnTo>
                    <a:pt x="966038" y="87287"/>
                  </a:lnTo>
                  <a:lnTo>
                    <a:pt x="965708" y="92430"/>
                  </a:lnTo>
                  <a:lnTo>
                    <a:pt x="951014" y="136055"/>
                  </a:lnTo>
                  <a:lnTo>
                    <a:pt x="925410" y="148793"/>
                  </a:lnTo>
                  <a:lnTo>
                    <a:pt x="923518" y="148793"/>
                  </a:lnTo>
                  <a:lnTo>
                    <a:pt x="910513" y="144246"/>
                  </a:lnTo>
                  <a:lnTo>
                    <a:pt x="901484" y="135255"/>
                  </a:lnTo>
                  <a:lnTo>
                    <a:pt x="896073" y="121716"/>
                  </a:lnTo>
                  <a:lnTo>
                    <a:pt x="894270" y="103581"/>
                  </a:lnTo>
                  <a:lnTo>
                    <a:pt x="894384" y="97777"/>
                  </a:lnTo>
                  <a:lnTo>
                    <a:pt x="908062" y="49022"/>
                  </a:lnTo>
                  <a:lnTo>
                    <a:pt x="933107" y="34721"/>
                  </a:lnTo>
                  <a:lnTo>
                    <a:pt x="934669" y="34721"/>
                  </a:lnTo>
                  <a:lnTo>
                    <a:pt x="935570" y="34823"/>
                  </a:lnTo>
                  <a:lnTo>
                    <a:pt x="935786" y="34937"/>
                  </a:lnTo>
                  <a:lnTo>
                    <a:pt x="948982" y="39979"/>
                  </a:lnTo>
                  <a:lnTo>
                    <a:pt x="958443" y="49606"/>
                  </a:lnTo>
                  <a:lnTo>
                    <a:pt x="964133" y="63804"/>
                  </a:lnTo>
                  <a:lnTo>
                    <a:pt x="965962" y="81826"/>
                  </a:lnTo>
                  <a:lnTo>
                    <a:pt x="966038" y="87287"/>
                  </a:lnTo>
                  <a:lnTo>
                    <a:pt x="966038" y="16306"/>
                  </a:lnTo>
                  <a:lnTo>
                    <a:pt x="962914" y="13589"/>
                  </a:lnTo>
                  <a:lnTo>
                    <a:pt x="938809" y="6362"/>
                  </a:lnTo>
                  <a:lnTo>
                    <a:pt x="936015" y="6032"/>
                  </a:lnTo>
                  <a:lnTo>
                    <a:pt x="933221" y="5918"/>
                  </a:lnTo>
                  <a:lnTo>
                    <a:pt x="930541" y="5918"/>
                  </a:lnTo>
                  <a:lnTo>
                    <a:pt x="887768" y="26250"/>
                  </a:lnTo>
                  <a:lnTo>
                    <a:pt x="867295" y="86956"/>
                  </a:lnTo>
                  <a:lnTo>
                    <a:pt x="866813" y="101130"/>
                  </a:lnTo>
                  <a:lnTo>
                    <a:pt x="870038" y="131648"/>
                  </a:lnTo>
                  <a:lnTo>
                    <a:pt x="895858" y="168808"/>
                  </a:lnTo>
                  <a:lnTo>
                    <a:pt x="925410" y="176034"/>
                  </a:lnTo>
                  <a:lnTo>
                    <a:pt x="928319" y="176034"/>
                  </a:lnTo>
                  <a:lnTo>
                    <a:pt x="953414" y="171157"/>
                  </a:lnTo>
                  <a:lnTo>
                    <a:pt x="972604" y="156514"/>
                  </a:lnTo>
                  <a:lnTo>
                    <a:pt x="976795" y="148793"/>
                  </a:lnTo>
                  <a:lnTo>
                    <a:pt x="985888" y="132092"/>
                  </a:lnTo>
                  <a:lnTo>
                    <a:pt x="993279" y="97891"/>
                  </a:lnTo>
                  <a:lnTo>
                    <a:pt x="993711" y="92430"/>
                  </a:lnTo>
                  <a:lnTo>
                    <a:pt x="993927" y="87287"/>
                  </a:lnTo>
                  <a:lnTo>
                    <a:pt x="993940" y="81826"/>
                  </a:lnTo>
                  <a:close/>
                </a:path>
                <a:path w="1696085" h="178435">
                  <a:moveTo>
                    <a:pt x="1127417" y="99682"/>
                  </a:moveTo>
                  <a:lnTo>
                    <a:pt x="1126070" y="83718"/>
                  </a:lnTo>
                  <a:lnTo>
                    <a:pt x="1124508" y="73672"/>
                  </a:lnTo>
                  <a:lnTo>
                    <a:pt x="1056081" y="81483"/>
                  </a:lnTo>
                  <a:lnTo>
                    <a:pt x="1059319" y="106603"/>
                  </a:lnTo>
                  <a:lnTo>
                    <a:pt x="1100734" y="99453"/>
                  </a:lnTo>
                  <a:lnTo>
                    <a:pt x="1101293" y="108724"/>
                  </a:lnTo>
                  <a:lnTo>
                    <a:pt x="1071600" y="142430"/>
                  </a:lnTo>
                  <a:lnTo>
                    <a:pt x="1069365" y="142544"/>
                  </a:lnTo>
                  <a:lnTo>
                    <a:pt x="1054582" y="138988"/>
                  </a:lnTo>
                  <a:lnTo>
                    <a:pt x="1029741" y="85610"/>
                  </a:lnTo>
                  <a:lnTo>
                    <a:pt x="1029068" y="74561"/>
                  </a:lnTo>
                  <a:lnTo>
                    <a:pt x="1031024" y="57835"/>
                  </a:lnTo>
                  <a:lnTo>
                    <a:pt x="1060437" y="31038"/>
                  </a:lnTo>
                  <a:lnTo>
                    <a:pt x="1066800" y="30137"/>
                  </a:lnTo>
                  <a:lnTo>
                    <a:pt x="1075702" y="31140"/>
                  </a:lnTo>
                  <a:lnTo>
                    <a:pt x="1082827" y="34150"/>
                  </a:lnTo>
                  <a:lnTo>
                    <a:pt x="1089317" y="39179"/>
                  </a:lnTo>
                  <a:lnTo>
                    <a:pt x="1095159" y="46215"/>
                  </a:lnTo>
                  <a:lnTo>
                    <a:pt x="1110780" y="24676"/>
                  </a:lnTo>
                  <a:lnTo>
                    <a:pt x="1102702" y="15354"/>
                  </a:lnTo>
                  <a:lnTo>
                    <a:pt x="1092530" y="8699"/>
                  </a:lnTo>
                  <a:lnTo>
                    <a:pt x="1080262" y="4686"/>
                  </a:lnTo>
                  <a:lnTo>
                    <a:pt x="1065911" y="3352"/>
                  </a:lnTo>
                  <a:lnTo>
                    <a:pt x="1062342" y="3352"/>
                  </a:lnTo>
                  <a:lnTo>
                    <a:pt x="1013917" y="25031"/>
                  </a:lnTo>
                  <a:lnTo>
                    <a:pt x="1000277" y="76682"/>
                  </a:lnTo>
                  <a:lnTo>
                    <a:pt x="1000391" y="85051"/>
                  </a:lnTo>
                  <a:lnTo>
                    <a:pt x="1009357" y="125857"/>
                  </a:lnTo>
                  <a:lnTo>
                    <a:pt x="1040498" y="164998"/>
                  </a:lnTo>
                  <a:lnTo>
                    <a:pt x="1063231" y="169887"/>
                  </a:lnTo>
                  <a:lnTo>
                    <a:pt x="1065568" y="169887"/>
                  </a:lnTo>
                  <a:lnTo>
                    <a:pt x="1114336" y="150177"/>
                  </a:lnTo>
                  <a:lnTo>
                    <a:pt x="1127417" y="104813"/>
                  </a:lnTo>
                  <a:lnTo>
                    <a:pt x="1127417" y="99682"/>
                  </a:lnTo>
                  <a:close/>
                </a:path>
                <a:path w="1696085" h="178435">
                  <a:moveTo>
                    <a:pt x="1471599" y="162636"/>
                  </a:moveTo>
                  <a:lnTo>
                    <a:pt x="1453184" y="0"/>
                  </a:lnTo>
                  <a:lnTo>
                    <a:pt x="1424266" y="4025"/>
                  </a:lnTo>
                  <a:lnTo>
                    <a:pt x="1432306" y="80708"/>
                  </a:lnTo>
                  <a:lnTo>
                    <a:pt x="1376946" y="87960"/>
                  </a:lnTo>
                  <a:lnTo>
                    <a:pt x="1367459" y="8267"/>
                  </a:lnTo>
                  <a:lnTo>
                    <a:pt x="1341018" y="12319"/>
                  </a:lnTo>
                  <a:lnTo>
                    <a:pt x="1341018" y="6248"/>
                  </a:lnTo>
                  <a:lnTo>
                    <a:pt x="1234973" y="6248"/>
                  </a:lnTo>
                  <a:lnTo>
                    <a:pt x="1235011" y="10147"/>
                  </a:lnTo>
                  <a:lnTo>
                    <a:pt x="1147800" y="2349"/>
                  </a:lnTo>
                  <a:lnTo>
                    <a:pt x="1132281" y="162407"/>
                  </a:lnTo>
                  <a:lnTo>
                    <a:pt x="1218565" y="171234"/>
                  </a:lnTo>
                  <a:lnTo>
                    <a:pt x="1222146" y="143776"/>
                  </a:lnTo>
                  <a:lnTo>
                    <a:pt x="1162646" y="138861"/>
                  </a:lnTo>
                  <a:lnTo>
                    <a:pt x="1165885" y="107048"/>
                  </a:lnTo>
                  <a:lnTo>
                    <a:pt x="1215110" y="113182"/>
                  </a:lnTo>
                  <a:lnTo>
                    <a:pt x="1216901" y="86067"/>
                  </a:lnTo>
                  <a:lnTo>
                    <a:pt x="1168336" y="82042"/>
                  </a:lnTo>
                  <a:lnTo>
                    <a:pt x="1173365" y="30810"/>
                  </a:lnTo>
                  <a:lnTo>
                    <a:pt x="1233081" y="39522"/>
                  </a:lnTo>
                  <a:lnTo>
                    <a:pt x="1235036" y="12293"/>
                  </a:lnTo>
                  <a:lnTo>
                    <a:pt x="1235303" y="32931"/>
                  </a:lnTo>
                  <a:lnTo>
                    <a:pt x="1271028" y="32931"/>
                  </a:lnTo>
                  <a:lnTo>
                    <a:pt x="1271358" y="169672"/>
                  </a:lnTo>
                  <a:lnTo>
                    <a:pt x="1303058" y="169672"/>
                  </a:lnTo>
                  <a:lnTo>
                    <a:pt x="1299489" y="32931"/>
                  </a:lnTo>
                  <a:lnTo>
                    <a:pt x="1341018" y="32931"/>
                  </a:lnTo>
                  <a:lnTo>
                    <a:pt x="1341018" y="30721"/>
                  </a:lnTo>
                  <a:lnTo>
                    <a:pt x="1357414" y="176707"/>
                  </a:lnTo>
                  <a:lnTo>
                    <a:pt x="1386992" y="173240"/>
                  </a:lnTo>
                  <a:lnTo>
                    <a:pt x="1380515" y="118770"/>
                  </a:lnTo>
                  <a:lnTo>
                    <a:pt x="1435658" y="112077"/>
                  </a:lnTo>
                  <a:lnTo>
                    <a:pt x="1441348" y="166433"/>
                  </a:lnTo>
                  <a:lnTo>
                    <a:pt x="1471599" y="162636"/>
                  </a:lnTo>
                  <a:close/>
                </a:path>
                <a:path w="1696085" h="178435">
                  <a:moveTo>
                    <a:pt x="1581429" y="10160"/>
                  </a:moveTo>
                  <a:lnTo>
                    <a:pt x="1494028" y="2349"/>
                  </a:lnTo>
                  <a:lnTo>
                    <a:pt x="1478508" y="162407"/>
                  </a:lnTo>
                  <a:lnTo>
                    <a:pt x="1564792" y="171234"/>
                  </a:lnTo>
                  <a:lnTo>
                    <a:pt x="1568373" y="143776"/>
                  </a:lnTo>
                  <a:lnTo>
                    <a:pt x="1508874" y="138861"/>
                  </a:lnTo>
                  <a:lnTo>
                    <a:pt x="1512112" y="107048"/>
                  </a:lnTo>
                  <a:lnTo>
                    <a:pt x="1561338" y="113182"/>
                  </a:lnTo>
                  <a:lnTo>
                    <a:pt x="1563128" y="86067"/>
                  </a:lnTo>
                  <a:lnTo>
                    <a:pt x="1514563" y="82042"/>
                  </a:lnTo>
                  <a:lnTo>
                    <a:pt x="1519593" y="30810"/>
                  </a:lnTo>
                  <a:lnTo>
                    <a:pt x="1579308" y="39522"/>
                  </a:lnTo>
                  <a:lnTo>
                    <a:pt x="1581429" y="10160"/>
                  </a:lnTo>
                  <a:close/>
                </a:path>
                <a:path w="1696085" h="178435">
                  <a:moveTo>
                    <a:pt x="1695729" y="64858"/>
                  </a:moveTo>
                  <a:lnTo>
                    <a:pt x="1692135" y="40817"/>
                  </a:lnTo>
                  <a:lnTo>
                    <a:pt x="1685734" y="30149"/>
                  </a:lnTo>
                  <a:lnTo>
                    <a:pt x="1681327" y="22796"/>
                  </a:lnTo>
                  <a:lnTo>
                    <a:pt x="1669046" y="14592"/>
                  </a:lnTo>
                  <a:lnTo>
                    <a:pt x="1669046" y="59055"/>
                  </a:lnTo>
                  <a:lnTo>
                    <a:pt x="1669046" y="62064"/>
                  </a:lnTo>
                  <a:lnTo>
                    <a:pt x="1668830" y="63627"/>
                  </a:lnTo>
                  <a:lnTo>
                    <a:pt x="1668386" y="67424"/>
                  </a:lnTo>
                  <a:lnTo>
                    <a:pt x="1664970" y="78549"/>
                  </a:lnTo>
                  <a:lnTo>
                    <a:pt x="1657908" y="86512"/>
                  </a:lnTo>
                  <a:lnTo>
                    <a:pt x="1647177" y="91274"/>
                  </a:lnTo>
                  <a:lnTo>
                    <a:pt x="1632775" y="92875"/>
                  </a:lnTo>
                  <a:lnTo>
                    <a:pt x="1630540" y="92875"/>
                  </a:lnTo>
                  <a:lnTo>
                    <a:pt x="1616252" y="91084"/>
                  </a:lnTo>
                  <a:lnTo>
                    <a:pt x="1620939" y="30149"/>
                  </a:lnTo>
                  <a:lnTo>
                    <a:pt x="1628978" y="30149"/>
                  </a:lnTo>
                  <a:lnTo>
                    <a:pt x="1632889" y="30251"/>
                  </a:lnTo>
                  <a:lnTo>
                    <a:pt x="1667014" y="47917"/>
                  </a:lnTo>
                  <a:lnTo>
                    <a:pt x="1669046" y="59055"/>
                  </a:lnTo>
                  <a:lnTo>
                    <a:pt x="1669046" y="14592"/>
                  </a:lnTo>
                  <a:lnTo>
                    <a:pt x="1663331" y="10769"/>
                  </a:lnTo>
                  <a:lnTo>
                    <a:pt x="1638134" y="4699"/>
                  </a:lnTo>
                  <a:lnTo>
                    <a:pt x="1633105" y="4241"/>
                  </a:lnTo>
                  <a:lnTo>
                    <a:pt x="1627644" y="3911"/>
                  </a:lnTo>
                  <a:lnTo>
                    <a:pt x="1618259" y="3911"/>
                  </a:lnTo>
                  <a:lnTo>
                    <a:pt x="1614474" y="4025"/>
                  </a:lnTo>
                  <a:lnTo>
                    <a:pt x="1610563" y="4241"/>
                  </a:lnTo>
                  <a:lnTo>
                    <a:pt x="1595602" y="5473"/>
                  </a:lnTo>
                  <a:lnTo>
                    <a:pt x="1579981" y="164426"/>
                  </a:lnTo>
                  <a:lnTo>
                    <a:pt x="1610334" y="167551"/>
                  </a:lnTo>
                  <a:lnTo>
                    <a:pt x="1614131" y="118770"/>
                  </a:lnTo>
                  <a:lnTo>
                    <a:pt x="1618043" y="118999"/>
                  </a:lnTo>
                  <a:lnTo>
                    <a:pt x="1621840" y="119100"/>
                  </a:lnTo>
                  <a:lnTo>
                    <a:pt x="1628203" y="119100"/>
                  </a:lnTo>
                  <a:lnTo>
                    <a:pt x="1664804" y="178269"/>
                  </a:lnTo>
                  <a:lnTo>
                    <a:pt x="1689925" y="159626"/>
                  </a:lnTo>
                  <a:lnTo>
                    <a:pt x="1656613" y="118770"/>
                  </a:lnTo>
                  <a:lnTo>
                    <a:pt x="1654429" y="116090"/>
                  </a:lnTo>
                  <a:lnTo>
                    <a:pt x="1687830" y="92875"/>
                  </a:lnTo>
                  <a:lnTo>
                    <a:pt x="1695716" y="67424"/>
                  </a:lnTo>
                  <a:lnTo>
                    <a:pt x="1695729" y="6485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272674" y="4804743"/>
              <a:ext cx="3318510" cy="1172210"/>
            </a:xfrm>
            <a:custGeom>
              <a:avLst/>
              <a:gdLst/>
              <a:ahLst/>
              <a:cxnLst/>
              <a:rect l="l" t="t" r="r" b="b"/>
              <a:pathLst>
                <a:path w="3318510" h="1172210">
                  <a:moveTo>
                    <a:pt x="3157842" y="0"/>
                  </a:moveTo>
                  <a:lnTo>
                    <a:pt x="160274" y="0"/>
                  </a:lnTo>
                  <a:lnTo>
                    <a:pt x="109614" y="8170"/>
                  </a:lnTo>
                  <a:lnTo>
                    <a:pt x="65617" y="30922"/>
                  </a:lnTo>
                  <a:lnTo>
                    <a:pt x="30922" y="65614"/>
                  </a:lnTo>
                  <a:lnTo>
                    <a:pt x="8170" y="109607"/>
                  </a:lnTo>
                  <a:lnTo>
                    <a:pt x="0" y="160261"/>
                  </a:lnTo>
                  <a:lnTo>
                    <a:pt x="0" y="1011897"/>
                  </a:lnTo>
                  <a:lnTo>
                    <a:pt x="8170" y="1062557"/>
                  </a:lnTo>
                  <a:lnTo>
                    <a:pt x="30922" y="1106554"/>
                  </a:lnTo>
                  <a:lnTo>
                    <a:pt x="65617" y="1141248"/>
                  </a:lnTo>
                  <a:lnTo>
                    <a:pt x="109614" y="1164001"/>
                  </a:lnTo>
                  <a:lnTo>
                    <a:pt x="160274" y="1172171"/>
                  </a:lnTo>
                  <a:lnTo>
                    <a:pt x="3157842" y="1172171"/>
                  </a:lnTo>
                  <a:lnTo>
                    <a:pt x="3208502" y="1164001"/>
                  </a:lnTo>
                  <a:lnTo>
                    <a:pt x="3252498" y="1141248"/>
                  </a:lnTo>
                  <a:lnTo>
                    <a:pt x="3287193" y="1106554"/>
                  </a:lnTo>
                  <a:lnTo>
                    <a:pt x="3309945" y="1062557"/>
                  </a:lnTo>
                  <a:lnTo>
                    <a:pt x="3318116" y="1011897"/>
                  </a:lnTo>
                  <a:lnTo>
                    <a:pt x="3318116" y="160261"/>
                  </a:lnTo>
                  <a:lnTo>
                    <a:pt x="3309945" y="109607"/>
                  </a:lnTo>
                  <a:lnTo>
                    <a:pt x="3287193" y="65614"/>
                  </a:lnTo>
                  <a:lnTo>
                    <a:pt x="3252498" y="30922"/>
                  </a:lnTo>
                  <a:lnTo>
                    <a:pt x="3208502" y="8170"/>
                  </a:lnTo>
                  <a:lnTo>
                    <a:pt x="3157842" y="0"/>
                  </a:lnTo>
                  <a:close/>
                </a:path>
              </a:pathLst>
            </a:custGeom>
            <a:solidFill>
              <a:srgbClr val="6E589D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272681" y="4804744"/>
              <a:ext cx="3318510" cy="306070"/>
            </a:xfrm>
            <a:custGeom>
              <a:avLst/>
              <a:gdLst/>
              <a:ahLst/>
              <a:cxnLst/>
              <a:rect l="l" t="t" r="r" b="b"/>
              <a:pathLst>
                <a:path w="3318510" h="306070">
                  <a:moveTo>
                    <a:pt x="3136480" y="0"/>
                  </a:moveTo>
                  <a:lnTo>
                    <a:pt x="176123" y="0"/>
                  </a:lnTo>
                  <a:lnTo>
                    <a:pt x="129303" y="6290"/>
                  </a:lnTo>
                  <a:lnTo>
                    <a:pt x="87231" y="24043"/>
                  </a:lnTo>
                  <a:lnTo>
                    <a:pt x="51585" y="51581"/>
                  </a:lnTo>
                  <a:lnTo>
                    <a:pt x="24046" y="87225"/>
                  </a:lnTo>
                  <a:lnTo>
                    <a:pt x="6291" y="129298"/>
                  </a:lnTo>
                  <a:lnTo>
                    <a:pt x="0" y="176123"/>
                  </a:lnTo>
                  <a:lnTo>
                    <a:pt x="0" y="305612"/>
                  </a:lnTo>
                  <a:lnTo>
                    <a:pt x="3318103" y="305612"/>
                  </a:lnTo>
                  <a:lnTo>
                    <a:pt x="3318103" y="181622"/>
                  </a:lnTo>
                  <a:lnTo>
                    <a:pt x="3311615" y="133341"/>
                  </a:lnTo>
                  <a:lnTo>
                    <a:pt x="3293306" y="89955"/>
                  </a:lnTo>
                  <a:lnTo>
                    <a:pt x="3264906" y="53197"/>
                  </a:lnTo>
                  <a:lnTo>
                    <a:pt x="3228148" y="24797"/>
                  </a:lnTo>
                  <a:lnTo>
                    <a:pt x="3184762" y="6487"/>
                  </a:lnTo>
                  <a:lnTo>
                    <a:pt x="3136480" y="0"/>
                  </a:lnTo>
                  <a:close/>
                </a:path>
              </a:pathLst>
            </a:custGeom>
            <a:solidFill>
              <a:srgbClr val="5354A4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3" name="object 63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360248" y="5134839"/>
              <a:ext cx="2649435" cy="805395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364280" y="4864138"/>
              <a:ext cx="2706623" cy="195069"/>
            </a:xfrm>
            <a:prstGeom prst="rect">
              <a:avLst/>
            </a:prstGeom>
          </p:spPr>
        </p:pic>
        <p:sp>
          <p:nvSpPr>
            <p:cNvPr id="65" name="object 65"/>
            <p:cNvSpPr/>
            <p:nvPr/>
          </p:nvSpPr>
          <p:spPr>
            <a:xfrm>
              <a:off x="272674" y="6195289"/>
              <a:ext cx="3318510" cy="1146810"/>
            </a:xfrm>
            <a:custGeom>
              <a:avLst/>
              <a:gdLst/>
              <a:ahLst/>
              <a:cxnLst/>
              <a:rect l="l" t="t" r="r" b="b"/>
              <a:pathLst>
                <a:path w="3318510" h="1146809">
                  <a:moveTo>
                    <a:pt x="3157842" y="0"/>
                  </a:moveTo>
                  <a:lnTo>
                    <a:pt x="160274" y="0"/>
                  </a:lnTo>
                  <a:lnTo>
                    <a:pt x="109614" y="8170"/>
                  </a:lnTo>
                  <a:lnTo>
                    <a:pt x="65617" y="30922"/>
                  </a:lnTo>
                  <a:lnTo>
                    <a:pt x="30922" y="65617"/>
                  </a:lnTo>
                  <a:lnTo>
                    <a:pt x="8170" y="109614"/>
                  </a:lnTo>
                  <a:lnTo>
                    <a:pt x="0" y="160274"/>
                  </a:lnTo>
                  <a:lnTo>
                    <a:pt x="0" y="986485"/>
                  </a:lnTo>
                  <a:lnTo>
                    <a:pt x="8170" y="1037144"/>
                  </a:lnTo>
                  <a:lnTo>
                    <a:pt x="30922" y="1081141"/>
                  </a:lnTo>
                  <a:lnTo>
                    <a:pt x="65617" y="1115836"/>
                  </a:lnTo>
                  <a:lnTo>
                    <a:pt x="109614" y="1138588"/>
                  </a:lnTo>
                  <a:lnTo>
                    <a:pt x="160274" y="1146759"/>
                  </a:lnTo>
                  <a:lnTo>
                    <a:pt x="3157842" y="1146759"/>
                  </a:lnTo>
                  <a:lnTo>
                    <a:pt x="3208502" y="1138588"/>
                  </a:lnTo>
                  <a:lnTo>
                    <a:pt x="3252498" y="1115836"/>
                  </a:lnTo>
                  <a:lnTo>
                    <a:pt x="3287193" y="1081141"/>
                  </a:lnTo>
                  <a:lnTo>
                    <a:pt x="3309945" y="1037144"/>
                  </a:lnTo>
                  <a:lnTo>
                    <a:pt x="3318116" y="986485"/>
                  </a:lnTo>
                  <a:lnTo>
                    <a:pt x="3318116" y="160274"/>
                  </a:lnTo>
                  <a:lnTo>
                    <a:pt x="3309945" y="109614"/>
                  </a:lnTo>
                  <a:lnTo>
                    <a:pt x="3287193" y="65617"/>
                  </a:lnTo>
                  <a:lnTo>
                    <a:pt x="3252498" y="30922"/>
                  </a:lnTo>
                  <a:lnTo>
                    <a:pt x="3208502" y="8170"/>
                  </a:lnTo>
                  <a:lnTo>
                    <a:pt x="3157842" y="0"/>
                  </a:lnTo>
                  <a:close/>
                </a:path>
              </a:pathLst>
            </a:custGeom>
            <a:solidFill>
              <a:srgbClr val="6E589D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272681" y="6195293"/>
              <a:ext cx="3318510" cy="306070"/>
            </a:xfrm>
            <a:custGeom>
              <a:avLst/>
              <a:gdLst/>
              <a:ahLst/>
              <a:cxnLst/>
              <a:rect l="l" t="t" r="r" b="b"/>
              <a:pathLst>
                <a:path w="3318510" h="306070">
                  <a:moveTo>
                    <a:pt x="3136480" y="0"/>
                  </a:moveTo>
                  <a:lnTo>
                    <a:pt x="176123" y="0"/>
                  </a:lnTo>
                  <a:lnTo>
                    <a:pt x="129303" y="6291"/>
                  </a:lnTo>
                  <a:lnTo>
                    <a:pt x="87231" y="24046"/>
                  </a:lnTo>
                  <a:lnTo>
                    <a:pt x="51585" y="51585"/>
                  </a:lnTo>
                  <a:lnTo>
                    <a:pt x="24046" y="87231"/>
                  </a:lnTo>
                  <a:lnTo>
                    <a:pt x="6291" y="129303"/>
                  </a:lnTo>
                  <a:lnTo>
                    <a:pt x="0" y="176123"/>
                  </a:lnTo>
                  <a:lnTo>
                    <a:pt x="0" y="305612"/>
                  </a:lnTo>
                  <a:lnTo>
                    <a:pt x="3318103" y="305612"/>
                  </a:lnTo>
                  <a:lnTo>
                    <a:pt x="3318103" y="181622"/>
                  </a:lnTo>
                  <a:lnTo>
                    <a:pt x="3311615" y="133341"/>
                  </a:lnTo>
                  <a:lnTo>
                    <a:pt x="3293306" y="89955"/>
                  </a:lnTo>
                  <a:lnTo>
                    <a:pt x="3264906" y="53197"/>
                  </a:lnTo>
                  <a:lnTo>
                    <a:pt x="3228148" y="24797"/>
                  </a:lnTo>
                  <a:lnTo>
                    <a:pt x="3184762" y="6487"/>
                  </a:lnTo>
                  <a:lnTo>
                    <a:pt x="3136480" y="0"/>
                  </a:lnTo>
                  <a:close/>
                </a:path>
              </a:pathLst>
            </a:custGeom>
            <a:solidFill>
              <a:srgbClr val="5354A4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7" name="object 67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357968" y="6546660"/>
              <a:ext cx="2689785" cy="662172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370376" y="6254026"/>
              <a:ext cx="1975103" cy="195069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378447" y="6259207"/>
              <a:ext cx="1479550" cy="179705"/>
            </a:xfrm>
            <a:custGeom>
              <a:avLst/>
              <a:gdLst/>
              <a:ahLst/>
              <a:cxnLst/>
              <a:rect l="l" t="t" r="r" b="b"/>
              <a:pathLst>
                <a:path w="1479550" h="179704">
                  <a:moveTo>
                    <a:pt x="275666" y="176682"/>
                  </a:moveTo>
                  <a:lnTo>
                    <a:pt x="265785" y="130695"/>
                  </a:lnTo>
                  <a:lnTo>
                    <a:pt x="261048" y="108712"/>
                  </a:lnTo>
                  <a:lnTo>
                    <a:pt x="248602" y="50774"/>
                  </a:lnTo>
                  <a:lnTo>
                    <a:pt x="238620" y="4343"/>
                  </a:lnTo>
                  <a:lnTo>
                    <a:pt x="233362" y="4089"/>
                  </a:lnTo>
                  <a:lnTo>
                    <a:pt x="233362" y="108712"/>
                  </a:lnTo>
                  <a:lnTo>
                    <a:pt x="202222" y="105473"/>
                  </a:lnTo>
                  <a:lnTo>
                    <a:pt x="223545" y="50774"/>
                  </a:lnTo>
                  <a:lnTo>
                    <a:pt x="233362" y="108712"/>
                  </a:lnTo>
                  <a:lnTo>
                    <a:pt x="233362" y="4089"/>
                  </a:lnTo>
                  <a:lnTo>
                    <a:pt x="213271" y="3111"/>
                  </a:lnTo>
                  <a:lnTo>
                    <a:pt x="154927" y="161645"/>
                  </a:lnTo>
                  <a:lnTo>
                    <a:pt x="129476" y="0"/>
                  </a:lnTo>
                  <a:lnTo>
                    <a:pt x="105143" y="3009"/>
                  </a:lnTo>
                  <a:lnTo>
                    <a:pt x="77012" y="107594"/>
                  </a:lnTo>
                  <a:lnTo>
                    <a:pt x="23444" y="8928"/>
                  </a:lnTo>
                  <a:lnTo>
                    <a:pt x="0" y="14058"/>
                  </a:lnTo>
                  <a:lnTo>
                    <a:pt x="17195" y="177025"/>
                  </a:lnTo>
                  <a:lnTo>
                    <a:pt x="45097" y="175577"/>
                  </a:lnTo>
                  <a:lnTo>
                    <a:pt x="33375" y="78460"/>
                  </a:lnTo>
                  <a:lnTo>
                    <a:pt x="73787" y="153136"/>
                  </a:lnTo>
                  <a:lnTo>
                    <a:pt x="95885" y="150456"/>
                  </a:lnTo>
                  <a:lnTo>
                    <a:pt x="113741" y="71208"/>
                  </a:lnTo>
                  <a:lnTo>
                    <a:pt x="124231" y="167982"/>
                  </a:lnTo>
                  <a:lnTo>
                    <a:pt x="155270" y="163741"/>
                  </a:lnTo>
                  <a:lnTo>
                    <a:pt x="155155" y="163080"/>
                  </a:lnTo>
                  <a:lnTo>
                    <a:pt x="182245" y="167640"/>
                  </a:lnTo>
                  <a:lnTo>
                    <a:pt x="194297" y="130695"/>
                  </a:lnTo>
                  <a:lnTo>
                    <a:pt x="237718" y="133819"/>
                  </a:lnTo>
                  <a:lnTo>
                    <a:pt x="244525" y="176352"/>
                  </a:lnTo>
                  <a:lnTo>
                    <a:pt x="275666" y="176682"/>
                  </a:lnTo>
                  <a:close/>
                </a:path>
                <a:path w="1479550" h="179704">
                  <a:moveTo>
                    <a:pt x="395401" y="171005"/>
                  </a:moveTo>
                  <a:lnTo>
                    <a:pt x="394728" y="5130"/>
                  </a:lnTo>
                  <a:lnTo>
                    <a:pt x="365264" y="4800"/>
                  </a:lnTo>
                  <a:lnTo>
                    <a:pt x="369163" y="112293"/>
                  </a:lnTo>
                  <a:lnTo>
                    <a:pt x="304761" y="5130"/>
                  </a:lnTo>
                  <a:lnTo>
                    <a:pt x="283781" y="6921"/>
                  </a:lnTo>
                  <a:lnTo>
                    <a:pt x="285445" y="173012"/>
                  </a:lnTo>
                  <a:lnTo>
                    <a:pt x="315036" y="172669"/>
                  </a:lnTo>
                  <a:lnTo>
                    <a:pt x="312915" y="68757"/>
                  </a:lnTo>
                  <a:lnTo>
                    <a:pt x="371957" y="171335"/>
                  </a:lnTo>
                  <a:lnTo>
                    <a:pt x="395401" y="171005"/>
                  </a:lnTo>
                  <a:close/>
                </a:path>
                <a:path w="1479550" h="179704">
                  <a:moveTo>
                    <a:pt x="521042" y="176682"/>
                  </a:moveTo>
                  <a:lnTo>
                    <a:pt x="511162" y="130695"/>
                  </a:lnTo>
                  <a:lnTo>
                    <a:pt x="506437" y="108712"/>
                  </a:lnTo>
                  <a:lnTo>
                    <a:pt x="493979" y="50774"/>
                  </a:lnTo>
                  <a:lnTo>
                    <a:pt x="483997" y="4343"/>
                  </a:lnTo>
                  <a:lnTo>
                    <a:pt x="478739" y="4089"/>
                  </a:lnTo>
                  <a:lnTo>
                    <a:pt x="478739" y="108712"/>
                  </a:lnTo>
                  <a:lnTo>
                    <a:pt x="447598" y="105473"/>
                  </a:lnTo>
                  <a:lnTo>
                    <a:pt x="468922" y="50774"/>
                  </a:lnTo>
                  <a:lnTo>
                    <a:pt x="478739" y="108712"/>
                  </a:lnTo>
                  <a:lnTo>
                    <a:pt x="478739" y="4089"/>
                  </a:lnTo>
                  <a:lnTo>
                    <a:pt x="458647" y="3111"/>
                  </a:lnTo>
                  <a:lnTo>
                    <a:pt x="399834" y="162953"/>
                  </a:lnTo>
                  <a:lnTo>
                    <a:pt x="427621" y="167640"/>
                  </a:lnTo>
                  <a:lnTo>
                    <a:pt x="439674" y="130695"/>
                  </a:lnTo>
                  <a:lnTo>
                    <a:pt x="483095" y="133819"/>
                  </a:lnTo>
                  <a:lnTo>
                    <a:pt x="489902" y="176352"/>
                  </a:lnTo>
                  <a:lnTo>
                    <a:pt x="521042" y="176682"/>
                  </a:lnTo>
                  <a:close/>
                </a:path>
                <a:path w="1479550" h="179704">
                  <a:moveTo>
                    <a:pt x="647573" y="100672"/>
                  </a:moveTo>
                  <a:lnTo>
                    <a:pt x="646226" y="84709"/>
                  </a:lnTo>
                  <a:lnTo>
                    <a:pt x="644664" y="74663"/>
                  </a:lnTo>
                  <a:lnTo>
                    <a:pt x="576237" y="82473"/>
                  </a:lnTo>
                  <a:lnTo>
                    <a:pt x="579475" y="107594"/>
                  </a:lnTo>
                  <a:lnTo>
                    <a:pt x="620890" y="100444"/>
                  </a:lnTo>
                  <a:lnTo>
                    <a:pt x="621449" y="109715"/>
                  </a:lnTo>
                  <a:lnTo>
                    <a:pt x="591756" y="143421"/>
                  </a:lnTo>
                  <a:lnTo>
                    <a:pt x="589521" y="143535"/>
                  </a:lnTo>
                  <a:lnTo>
                    <a:pt x="574751" y="139979"/>
                  </a:lnTo>
                  <a:lnTo>
                    <a:pt x="549897" y="86601"/>
                  </a:lnTo>
                  <a:lnTo>
                    <a:pt x="549224" y="75552"/>
                  </a:lnTo>
                  <a:lnTo>
                    <a:pt x="551192" y="58839"/>
                  </a:lnTo>
                  <a:lnTo>
                    <a:pt x="580593" y="32029"/>
                  </a:lnTo>
                  <a:lnTo>
                    <a:pt x="586955" y="31127"/>
                  </a:lnTo>
                  <a:lnTo>
                    <a:pt x="595858" y="32131"/>
                  </a:lnTo>
                  <a:lnTo>
                    <a:pt x="602996" y="35153"/>
                  </a:lnTo>
                  <a:lnTo>
                    <a:pt x="609473" y="40170"/>
                  </a:lnTo>
                  <a:lnTo>
                    <a:pt x="615315" y="47205"/>
                  </a:lnTo>
                  <a:lnTo>
                    <a:pt x="630936" y="25666"/>
                  </a:lnTo>
                  <a:lnTo>
                    <a:pt x="622858" y="16357"/>
                  </a:lnTo>
                  <a:lnTo>
                    <a:pt x="612686" y="9690"/>
                  </a:lnTo>
                  <a:lnTo>
                    <a:pt x="600417" y="5689"/>
                  </a:lnTo>
                  <a:lnTo>
                    <a:pt x="586066" y="4343"/>
                  </a:lnTo>
                  <a:lnTo>
                    <a:pt x="582498" y="4343"/>
                  </a:lnTo>
                  <a:lnTo>
                    <a:pt x="534085" y="26022"/>
                  </a:lnTo>
                  <a:lnTo>
                    <a:pt x="520433" y="77673"/>
                  </a:lnTo>
                  <a:lnTo>
                    <a:pt x="520547" y="86042"/>
                  </a:lnTo>
                  <a:lnTo>
                    <a:pt x="529513" y="126860"/>
                  </a:lnTo>
                  <a:lnTo>
                    <a:pt x="560654" y="165989"/>
                  </a:lnTo>
                  <a:lnTo>
                    <a:pt x="583387" y="170878"/>
                  </a:lnTo>
                  <a:lnTo>
                    <a:pt x="585724" y="170878"/>
                  </a:lnTo>
                  <a:lnTo>
                    <a:pt x="634504" y="151168"/>
                  </a:lnTo>
                  <a:lnTo>
                    <a:pt x="647573" y="105803"/>
                  </a:lnTo>
                  <a:lnTo>
                    <a:pt x="647573" y="100672"/>
                  </a:lnTo>
                  <a:close/>
                </a:path>
                <a:path w="1479550" h="179704">
                  <a:moveTo>
                    <a:pt x="755370" y="11150"/>
                  </a:moveTo>
                  <a:lnTo>
                    <a:pt x="667969" y="3340"/>
                  </a:lnTo>
                  <a:lnTo>
                    <a:pt x="652449" y="163398"/>
                  </a:lnTo>
                  <a:lnTo>
                    <a:pt x="738733" y="172224"/>
                  </a:lnTo>
                  <a:lnTo>
                    <a:pt x="742315" y="144767"/>
                  </a:lnTo>
                  <a:lnTo>
                    <a:pt x="682815" y="139852"/>
                  </a:lnTo>
                  <a:lnTo>
                    <a:pt x="686054" y="108038"/>
                  </a:lnTo>
                  <a:lnTo>
                    <a:pt x="735279" y="114173"/>
                  </a:lnTo>
                  <a:lnTo>
                    <a:pt x="737069" y="87058"/>
                  </a:lnTo>
                  <a:lnTo>
                    <a:pt x="688505" y="83032"/>
                  </a:lnTo>
                  <a:lnTo>
                    <a:pt x="693534" y="31800"/>
                  </a:lnTo>
                  <a:lnTo>
                    <a:pt x="753249" y="40513"/>
                  </a:lnTo>
                  <a:lnTo>
                    <a:pt x="755370" y="11150"/>
                  </a:lnTo>
                  <a:close/>
                </a:path>
                <a:path w="1479550" h="179704">
                  <a:moveTo>
                    <a:pt x="914450" y="43865"/>
                  </a:moveTo>
                  <a:lnTo>
                    <a:pt x="882789" y="8788"/>
                  </a:lnTo>
                  <a:lnTo>
                    <a:pt x="860983" y="4686"/>
                  </a:lnTo>
                  <a:lnTo>
                    <a:pt x="841794" y="7239"/>
                  </a:lnTo>
                  <a:lnTo>
                    <a:pt x="811199" y="45427"/>
                  </a:lnTo>
                  <a:lnTo>
                    <a:pt x="810412" y="54470"/>
                  </a:lnTo>
                  <a:lnTo>
                    <a:pt x="812673" y="68262"/>
                  </a:lnTo>
                  <a:lnTo>
                    <a:pt x="819429" y="80187"/>
                  </a:lnTo>
                  <a:lnTo>
                    <a:pt x="830707" y="90246"/>
                  </a:lnTo>
                  <a:lnTo>
                    <a:pt x="846467" y="98450"/>
                  </a:lnTo>
                  <a:lnTo>
                    <a:pt x="860094" y="104305"/>
                  </a:lnTo>
                  <a:lnTo>
                    <a:pt x="869823" y="111023"/>
                  </a:lnTo>
                  <a:lnTo>
                    <a:pt x="875652" y="118630"/>
                  </a:lnTo>
                  <a:lnTo>
                    <a:pt x="877608" y="127127"/>
                  </a:lnTo>
                  <a:lnTo>
                    <a:pt x="876046" y="139293"/>
                  </a:lnTo>
                  <a:lnTo>
                    <a:pt x="869911" y="144208"/>
                  </a:lnTo>
                  <a:lnTo>
                    <a:pt x="859193" y="144208"/>
                  </a:lnTo>
                  <a:lnTo>
                    <a:pt x="822464" y="120205"/>
                  </a:lnTo>
                  <a:lnTo>
                    <a:pt x="800481" y="136842"/>
                  </a:lnTo>
                  <a:lnTo>
                    <a:pt x="832434" y="166522"/>
                  </a:lnTo>
                  <a:lnTo>
                    <a:pt x="857631" y="171107"/>
                  </a:lnTo>
                  <a:lnTo>
                    <a:pt x="876947" y="168592"/>
                  </a:lnTo>
                  <a:lnTo>
                    <a:pt x="891349" y="161061"/>
                  </a:lnTo>
                  <a:lnTo>
                    <a:pt x="900836" y="148501"/>
                  </a:lnTo>
                  <a:lnTo>
                    <a:pt x="905408" y="130924"/>
                  </a:lnTo>
                  <a:lnTo>
                    <a:pt x="905738" y="125006"/>
                  </a:lnTo>
                  <a:lnTo>
                    <a:pt x="902881" y="109118"/>
                  </a:lnTo>
                  <a:lnTo>
                    <a:pt x="894334" y="95656"/>
                  </a:lnTo>
                  <a:lnTo>
                    <a:pt x="880071" y="84645"/>
                  </a:lnTo>
                  <a:lnTo>
                    <a:pt x="860082" y="76123"/>
                  </a:lnTo>
                  <a:lnTo>
                    <a:pt x="851001" y="72478"/>
                  </a:lnTo>
                  <a:lnTo>
                    <a:pt x="844511" y="67602"/>
                  </a:lnTo>
                  <a:lnTo>
                    <a:pt x="840625" y="61518"/>
                  </a:lnTo>
                  <a:lnTo>
                    <a:pt x="839330" y="54241"/>
                  </a:lnTo>
                  <a:lnTo>
                    <a:pt x="839546" y="50330"/>
                  </a:lnTo>
                  <a:lnTo>
                    <a:pt x="842098" y="42570"/>
                  </a:lnTo>
                  <a:lnTo>
                    <a:pt x="846391" y="37020"/>
                  </a:lnTo>
                  <a:lnTo>
                    <a:pt x="852436" y="33693"/>
                  </a:lnTo>
                  <a:lnTo>
                    <a:pt x="860196" y="32588"/>
                  </a:lnTo>
                  <a:lnTo>
                    <a:pt x="864323" y="32816"/>
                  </a:lnTo>
                  <a:lnTo>
                    <a:pt x="873887" y="34912"/>
                  </a:lnTo>
                  <a:lnTo>
                    <a:pt x="880681" y="38874"/>
                  </a:lnTo>
                  <a:lnTo>
                    <a:pt x="885710" y="44831"/>
                  </a:lnTo>
                  <a:lnTo>
                    <a:pt x="889000" y="52793"/>
                  </a:lnTo>
                  <a:lnTo>
                    <a:pt x="914450" y="43865"/>
                  </a:lnTo>
                  <a:close/>
                </a:path>
                <a:path w="1479550" h="179704">
                  <a:moveTo>
                    <a:pt x="1029677" y="32918"/>
                  </a:moveTo>
                  <a:lnTo>
                    <a:pt x="989050" y="6134"/>
                  </a:lnTo>
                  <a:lnTo>
                    <a:pt x="979779" y="5689"/>
                  </a:lnTo>
                  <a:lnTo>
                    <a:pt x="954595" y="11671"/>
                  </a:lnTo>
                  <a:lnTo>
                    <a:pt x="922362" y="50558"/>
                  </a:lnTo>
                  <a:lnTo>
                    <a:pt x="914933" y="90182"/>
                  </a:lnTo>
                  <a:lnTo>
                    <a:pt x="914819" y="98666"/>
                  </a:lnTo>
                  <a:lnTo>
                    <a:pt x="918235" y="128257"/>
                  </a:lnTo>
                  <a:lnTo>
                    <a:pt x="928471" y="150215"/>
                  </a:lnTo>
                  <a:lnTo>
                    <a:pt x="945527" y="164541"/>
                  </a:lnTo>
                  <a:lnTo>
                    <a:pt x="969403" y="171221"/>
                  </a:lnTo>
                  <a:lnTo>
                    <a:pt x="979563" y="171780"/>
                  </a:lnTo>
                  <a:lnTo>
                    <a:pt x="994283" y="170434"/>
                  </a:lnTo>
                  <a:lnTo>
                    <a:pt x="1009700" y="129032"/>
                  </a:lnTo>
                  <a:lnTo>
                    <a:pt x="1003795" y="136055"/>
                  </a:lnTo>
                  <a:lnTo>
                    <a:pt x="997292" y="141071"/>
                  </a:lnTo>
                  <a:lnTo>
                    <a:pt x="990142" y="144094"/>
                  </a:lnTo>
                  <a:lnTo>
                    <a:pt x="981240" y="145097"/>
                  </a:lnTo>
                  <a:lnTo>
                    <a:pt x="974979" y="144208"/>
                  </a:lnTo>
                  <a:lnTo>
                    <a:pt x="961237" y="139077"/>
                  </a:lnTo>
                  <a:lnTo>
                    <a:pt x="951433" y="130060"/>
                  </a:lnTo>
                  <a:lnTo>
                    <a:pt x="945578" y="117144"/>
                  </a:lnTo>
                  <a:lnTo>
                    <a:pt x="943622" y="100342"/>
                  </a:lnTo>
                  <a:lnTo>
                    <a:pt x="943737" y="93306"/>
                  </a:lnTo>
                  <a:lnTo>
                    <a:pt x="956983" y="47548"/>
                  </a:lnTo>
                  <a:lnTo>
                    <a:pt x="981684" y="32588"/>
                  </a:lnTo>
                  <a:lnTo>
                    <a:pt x="986040" y="32816"/>
                  </a:lnTo>
                  <a:lnTo>
                    <a:pt x="993952" y="34582"/>
                  </a:lnTo>
                  <a:lnTo>
                    <a:pt x="1000925" y="38252"/>
                  </a:lnTo>
                  <a:lnTo>
                    <a:pt x="1006957" y="43802"/>
                  </a:lnTo>
                  <a:lnTo>
                    <a:pt x="1012037" y="51231"/>
                  </a:lnTo>
                  <a:lnTo>
                    <a:pt x="1029677" y="32918"/>
                  </a:lnTo>
                  <a:close/>
                </a:path>
                <a:path w="1479550" h="179704">
                  <a:moveTo>
                    <a:pt x="1146124" y="65849"/>
                  </a:moveTo>
                  <a:lnTo>
                    <a:pt x="1142530" y="41821"/>
                  </a:lnTo>
                  <a:lnTo>
                    <a:pt x="1136129" y="31140"/>
                  </a:lnTo>
                  <a:lnTo>
                    <a:pt x="1131735" y="23799"/>
                  </a:lnTo>
                  <a:lnTo>
                    <a:pt x="1119441" y="15582"/>
                  </a:lnTo>
                  <a:lnTo>
                    <a:pt x="1119441" y="60045"/>
                  </a:lnTo>
                  <a:lnTo>
                    <a:pt x="1119441" y="63055"/>
                  </a:lnTo>
                  <a:lnTo>
                    <a:pt x="1119225" y="64617"/>
                  </a:lnTo>
                  <a:lnTo>
                    <a:pt x="1118781" y="68414"/>
                  </a:lnTo>
                  <a:lnTo>
                    <a:pt x="1115377" y="79552"/>
                  </a:lnTo>
                  <a:lnTo>
                    <a:pt x="1108303" y="87503"/>
                  </a:lnTo>
                  <a:lnTo>
                    <a:pt x="1097572" y="92278"/>
                  </a:lnTo>
                  <a:lnTo>
                    <a:pt x="1083170" y="93865"/>
                  </a:lnTo>
                  <a:lnTo>
                    <a:pt x="1080935" y="93865"/>
                  </a:lnTo>
                  <a:lnTo>
                    <a:pt x="1066647" y="92075"/>
                  </a:lnTo>
                  <a:lnTo>
                    <a:pt x="1071333" y="31140"/>
                  </a:lnTo>
                  <a:lnTo>
                    <a:pt x="1079373" y="31140"/>
                  </a:lnTo>
                  <a:lnTo>
                    <a:pt x="1083284" y="31242"/>
                  </a:lnTo>
                  <a:lnTo>
                    <a:pt x="1117422" y="48907"/>
                  </a:lnTo>
                  <a:lnTo>
                    <a:pt x="1119441" y="60045"/>
                  </a:lnTo>
                  <a:lnTo>
                    <a:pt x="1119441" y="15582"/>
                  </a:lnTo>
                  <a:lnTo>
                    <a:pt x="1113726" y="11760"/>
                  </a:lnTo>
                  <a:lnTo>
                    <a:pt x="1088529" y="5689"/>
                  </a:lnTo>
                  <a:lnTo>
                    <a:pt x="1083500" y="5232"/>
                  </a:lnTo>
                  <a:lnTo>
                    <a:pt x="1078039" y="4902"/>
                  </a:lnTo>
                  <a:lnTo>
                    <a:pt x="1068654" y="4902"/>
                  </a:lnTo>
                  <a:lnTo>
                    <a:pt x="1064869" y="5016"/>
                  </a:lnTo>
                  <a:lnTo>
                    <a:pt x="1060958" y="5232"/>
                  </a:lnTo>
                  <a:lnTo>
                    <a:pt x="1045997" y="6464"/>
                  </a:lnTo>
                  <a:lnTo>
                    <a:pt x="1030376" y="165417"/>
                  </a:lnTo>
                  <a:lnTo>
                    <a:pt x="1060729" y="168541"/>
                  </a:lnTo>
                  <a:lnTo>
                    <a:pt x="1064526" y="119761"/>
                  </a:lnTo>
                  <a:lnTo>
                    <a:pt x="1068438" y="119989"/>
                  </a:lnTo>
                  <a:lnTo>
                    <a:pt x="1072235" y="120091"/>
                  </a:lnTo>
                  <a:lnTo>
                    <a:pt x="1078598" y="120091"/>
                  </a:lnTo>
                  <a:lnTo>
                    <a:pt x="1115199" y="179260"/>
                  </a:lnTo>
                  <a:lnTo>
                    <a:pt x="1140320" y="160616"/>
                  </a:lnTo>
                  <a:lnTo>
                    <a:pt x="1107008" y="119761"/>
                  </a:lnTo>
                  <a:lnTo>
                    <a:pt x="1104823" y="117081"/>
                  </a:lnTo>
                  <a:lnTo>
                    <a:pt x="1121384" y="110782"/>
                  </a:lnTo>
                  <a:lnTo>
                    <a:pt x="1133741" y="101079"/>
                  </a:lnTo>
                  <a:lnTo>
                    <a:pt x="1138224" y="93865"/>
                  </a:lnTo>
                  <a:lnTo>
                    <a:pt x="1141895" y="87960"/>
                  </a:lnTo>
                  <a:lnTo>
                    <a:pt x="1145895" y="71424"/>
                  </a:lnTo>
                  <a:lnTo>
                    <a:pt x="1146124" y="68414"/>
                  </a:lnTo>
                  <a:lnTo>
                    <a:pt x="1146124" y="65849"/>
                  </a:lnTo>
                  <a:close/>
                </a:path>
                <a:path w="1479550" h="179704">
                  <a:moveTo>
                    <a:pt x="1247178" y="162280"/>
                  </a:moveTo>
                  <a:lnTo>
                    <a:pt x="1246187" y="140068"/>
                  </a:lnTo>
                  <a:lnTo>
                    <a:pt x="1245946" y="134607"/>
                  </a:lnTo>
                  <a:lnTo>
                    <a:pt x="1186561" y="140068"/>
                  </a:lnTo>
                  <a:lnTo>
                    <a:pt x="1184109" y="108254"/>
                  </a:lnTo>
                  <a:lnTo>
                    <a:pt x="1233779" y="105689"/>
                  </a:lnTo>
                  <a:lnTo>
                    <a:pt x="1231265" y="83146"/>
                  </a:lnTo>
                  <a:lnTo>
                    <a:pt x="1230769" y="78676"/>
                  </a:lnTo>
                  <a:lnTo>
                    <a:pt x="1182217" y="83146"/>
                  </a:lnTo>
                  <a:lnTo>
                    <a:pt x="1178306" y="31915"/>
                  </a:lnTo>
                  <a:lnTo>
                    <a:pt x="1238694" y="30010"/>
                  </a:lnTo>
                  <a:lnTo>
                    <a:pt x="1235570" y="876"/>
                  </a:lnTo>
                  <a:lnTo>
                    <a:pt x="1148168" y="8356"/>
                  </a:lnTo>
                  <a:lnTo>
                    <a:pt x="1160665" y="168643"/>
                  </a:lnTo>
                  <a:lnTo>
                    <a:pt x="1247178" y="162280"/>
                  </a:lnTo>
                  <a:close/>
                </a:path>
                <a:path w="1479550" h="179704">
                  <a:moveTo>
                    <a:pt x="1359687" y="8915"/>
                  </a:moveTo>
                  <a:lnTo>
                    <a:pt x="1272286" y="1104"/>
                  </a:lnTo>
                  <a:lnTo>
                    <a:pt x="1256880" y="161163"/>
                  </a:lnTo>
                  <a:lnTo>
                    <a:pt x="1343164" y="169989"/>
                  </a:lnTo>
                  <a:lnTo>
                    <a:pt x="1346746" y="142532"/>
                  </a:lnTo>
                  <a:lnTo>
                    <a:pt x="1287246" y="137617"/>
                  </a:lnTo>
                  <a:lnTo>
                    <a:pt x="1290485" y="105803"/>
                  </a:lnTo>
                  <a:lnTo>
                    <a:pt x="1339710" y="111937"/>
                  </a:lnTo>
                  <a:lnTo>
                    <a:pt x="1340091" y="105803"/>
                  </a:lnTo>
                  <a:lnTo>
                    <a:pt x="1341386" y="84823"/>
                  </a:lnTo>
                  <a:lnTo>
                    <a:pt x="1292936" y="80797"/>
                  </a:lnTo>
                  <a:lnTo>
                    <a:pt x="1297965" y="29565"/>
                  </a:lnTo>
                  <a:lnTo>
                    <a:pt x="1357680" y="38277"/>
                  </a:lnTo>
                  <a:lnTo>
                    <a:pt x="1358277" y="29565"/>
                  </a:lnTo>
                  <a:lnTo>
                    <a:pt x="1359687" y="8915"/>
                  </a:lnTo>
                  <a:close/>
                </a:path>
                <a:path w="1479550" h="179704">
                  <a:moveTo>
                    <a:pt x="1479321" y="171005"/>
                  </a:moveTo>
                  <a:lnTo>
                    <a:pt x="1478648" y="5130"/>
                  </a:lnTo>
                  <a:lnTo>
                    <a:pt x="1449184" y="4800"/>
                  </a:lnTo>
                  <a:lnTo>
                    <a:pt x="1453083" y="112293"/>
                  </a:lnTo>
                  <a:lnTo>
                    <a:pt x="1388681" y="5130"/>
                  </a:lnTo>
                  <a:lnTo>
                    <a:pt x="1367701" y="6921"/>
                  </a:lnTo>
                  <a:lnTo>
                    <a:pt x="1369364" y="173012"/>
                  </a:lnTo>
                  <a:lnTo>
                    <a:pt x="1398955" y="172669"/>
                  </a:lnTo>
                  <a:lnTo>
                    <a:pt x="1396834" y="68757"/>
                  </a:lnTo>
                  <a:lnTo>
                    <a:pt x="1455877" y="171335"/>
                  </a:lnTo>
                  <a:lnTo>
                    <a:pt x="1479321" y="17100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0" name="object 70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918952" y="6259199"/>
              <a:ext cx="414164" cy="177025"/>
            </a:xfrm>
            <a:prstGeom prst="rect">
              <a:avLst/>
            </a:prstGeom>
          </p:spPr>
        </p:pic>
        <p:sp>
          <p:nvSpPr>
            <p:cNvPr id="71" name="object 71"/>
            <p:cNvSpPr/>
            <p:nvPr/>
          </p:nvSpPr>
          <p:spPr>
            <a:xfrm>
              <a:off x="272674" y="7585838"/>
              <a:ext cx="3318510" cy="1146810"/>
            </a:xfrm>
            <a:custGeom>
              <a:avLst/>
              <a:gdLst/>
              <a:ahLst/>
              <a:cxnLst/>
              <a:rect l="l" t="t" r="r" b="b"/>
              <a:pathLst>
                <a:path w="3318510" h="1146809">
                  <a:moveTo>
                    <a:pt x="3157842" y="0"/>
                  </a:moveTo>
                  <a:lnTo>
                    <a:pt x="160274" y="0"/>
                  </a:lnTo>
                  <a:lnTo>
                    <a:pt x="109614" y="8170"/>
                  </a:lnTo>
                  <a:lnTo>
                    <a:pt x="65617" y="30922"/>
                  </a:lnTo>
                  <a:lnTo>
                    <a:pt x="30922" y="65617"/>
                  </a:lnTo>
                  <a:lnTo>
                    <a:pt x="8170" y="109614"/>
                  </a:lnTo>
                  <a:lnTo>
                    <a:pt x="0" y="160274"/>
                  </a:lnTo>
                  <a:lnTo>
                    <a:pt x="0" y="986485"/>
                  </a:lnTo>
                  <a:lnTo>
                    <a:pt x="8170" y="1037144"/>
                  </a:lnTo>
                  <a:lnTo>
                    <a:pt x="30922" y="1081141"/>
                  </a:lnTo>
                  <a:lnTo>
                    <a:pt x="65617" y="1115836"/>
                  </a:lnTo>
                  <a:lnTo>
                    <a:pt x="109614" y="1138588"/>
                  </a:lnTo>
                  <a:lnTo>
                    <a:pt x="160274" y="1146759"/>
                  </a:lnTo>
                  <a:lnTo>
                    <a:pt x="3157842" y="1146759"/>
                  </a:lnTo>
                  <a:lnTo>
                    <a:pt x="3208502" y="1138588"/>
                  </a:lnTo>
                  <a:lnTo>
                    <a:pt x="3252498" y="1115836"/>
                  </a:lnTo>
                  <a:lnTo>
                    <a:pt x="3287193" y="1081141"/>
                  </a:lnTo>
                  <a:lnTo>
                    <a:pt x="3309945" y="1037144"/>
                  </a:lnTo>
                  <a:lnTo>
                    <a:pt x="3318116" y="986485"/>
                  </a:lnTo>
                  <a:lnTo>
                    <a:pt x="3318116" y="160274"/>
                  </a:lnTo>
                  <a:lnTo>
                    <a:pt x="3309945" y="109614"/>
                  </a:lnTo>
                  <a:lnTo>
                    <a:pt x="3287193" y="65617"/>
                  </a:lnTo>
                  <a:lnTo>
                    <a:pt x="3252498" y="30922"/>
                  </a:lnTo>
                  <a:lnTo>
                    <a:pt x="3208502" y="8170"/>
                  </a:lnTo>
                  <a:lnTo>
                    <a:pt x="3157842" y="0"/>
                  </a:lnTo>
                  <a:close/>
                </a:path>
              </a:pathLst>
            </a:custGeom>
            <a:solidFill>
              <a:srgbClr val="6E589D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272681" y="7585841"/>
              <a:ext cx="3318510" cy="306070"/>
            </a:xfrm>
            <a:custGeom>
              <a:avLst/>
              <a:gdLst/>
              <a:ahLst/>
              <a:cxnLst/>
              <a:rect l="l" t="t" r="r" b="b"/>
              <a:pathLst>
                <a:path w="3318510" h="306070">
                  <a:moveTo>
                    <a:pt x="3136480" y="0"/>
                  </a:moveTo>
                  <a:lnTo>
                    <a:pt x="176123" y="0"/>
                  </a:lnTo>
                  <a:lnTo>
                    <a:pt x="129303" y="6290"/>
                  </a:lnTo>
                  <a:lnTo>
                    <a:pt x="87231" y="24043"/>
                  </a:lnTo>
                  <a:lnTo>
                    <a:pt x="51585" y="51581"/>
                  </a:lnTo>
                  <a:lnTo>
                    <a:pt x="24046" y="87225"/>
                  </a:lnTo>
                  <a:lnTo>
                    <a:pt x="6291" y="129298"/>
                  </a:lnTo>
                  <a:lnTo>
                    <a:pt x="0" y="176123"/>
                  </a:lnTo>
                  <a:lnTo>
                    <a:pt x="0" y="305612"/>
                  </a:lnTo>
                  <a:lnTo>
                    <a:pt x="3318103" y="305612"/>
                  </a:lnTo>
                  <a:lnTo>
                    <a:pt x="3318103" y="181622"/>
                  </a:lnTo>
                  <a:lnTo>
                    <a:pt x="3311615" y="133341"/>
                  </a:lnTo>
                  <a:lnTo>
                    <a:pt x="3293306" y="89955"/>
                  </a:lnTo>
                  <a:lnTo>
                    <a:pt x="3264906" y="53197"/>
                  </a:lnTo>
                  <a:lnTo>
                    <a:pt x="3228148" y="24797"/>
                  </a:lnTo>
                  <a:lnTo>
                    <a:pt x="3184762" y="6487"/>
                  </a:lnTo>
                  <a:lnTo>
                    <a:pt x="3136480" y="0"/>
                  </a:lnTo>
                  <a:close/>
                </a:path>
              </a:pathLst>
            </a:custGeom>
            <a:solidFill>
              <a:srgbClr val="5354A4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3" name="object 73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360248" y="7937208"/>
              <a:ext cx="2588995" cy="692346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370376" y="7643914"/>
              <a:ext cx="2804159" cy="195069"/>
            </a:xfrm>
            <a:prstGeom prst="rect">
              <a:avLst/>
            </a:prstGeom>
          </p:spPr>
        </p:pic>
        <p:sp>
          <p:nvSpPr>
            <p:cNvPr id="75" name="object 75"/>
            <p:cNvSpPr/>
            <p:nvPr/>
          </p:nvSpPr>
          <p:spPr>
            <a:xfrm>
              <a:off x="272674" y="9001112"/>
              <a:ext cx="3318510" cy="1172210"/>
            </a:xfrm>
            <a:custGeom>
              <a:avLst/>
              <a:gdLst/>
              <a:ahLst/>
              <a:cxnLst/>
              <a:rect l="l" t="t" r="r" b="b"/>
              <a:pathLst>
                <a:path w="3318510" h="1172209">
                  <a:moveTo>
                    <a:pt x="3157842" y="0"/>
                  </a:moveTo>
                  <a:lnTo>
                    <a:pt x="160274" y="0"/>
                  </a:lnTo>
                  <a:lnTo>
                    <a:pt x="109614" y="8170"/>
                  </a:lnTo>
                  <a:lnTo>
                    <a:pt x="65617" y="30922"/>
                  </a:lnTo>
                  <a:lnTo>
                    <a:pt x="30922" y="65614"/>
                  </a:lnTo>
                  <a:lnTo>
                    <a:pt x="8170" y="109607"/>
                  </a:lnTo>
                  <a:lnTo>
                    <a:pt x="0" y="160261"/>
                  </a:lnTo>
                  <a:lnTo>
                    <a:pt x="0" y="1011897"/>
                  </a:lnTo>
                  <a:lnTo>
                    <a:pt x="8170" y="1062557"/>
                  </a:lnTo>
                  <a:lnTo>
                    <a:pt x="30922" y="1106554"/>
                  </a:lnTo>
                  <a:lnTo>
                    <a:pt x="65617" y="1141248"/>
                  </a:lnTo>
                  <a:lnTo>
                    <a:pt x="109614" y="1164001"/>
                  </a:lnTo>
                  <a:lnTo>
                    <a:pt x="160274" y="1172171"/>
                  </a:lnTo>
                  <a:lnTo>
                    <a:pt x="3157842" y="1172171"/>
                  </a:lnTo>
                  <a:lnTo>
                    <a:pt x="3208502" y="1164001"/>
                  </a:lnTo>
                  <a:lnTo>
                    <a:pt x="3252498" y="1141248"/>
                  </a:lnTo>
                  <a:lnTo>
                    <a:pt x="3287193" y="1106554"/>
                  </a:lnTo>
                  <a:lnTo>
                    <a:pt x="3309945" y="1062557"/>
                  </a:lnTo>
                  <a:lnTo>
                    <a:pt x="3318116" y="1011897"/>
                  </a:lnTo>
                  <a:lnTo>
                    <a:pt x="3318116" y="160261"/>
                  </a:lnTo>
                  <a:lnTo>
                    <a:pt x="3309945" y="109607"/>
                  </a:lnTo>
                  <a:lnTo>
                    <a:pt x="3287193" y="65614"/>
                  </a:lnTo>
                  <a:lnTo>
                    <a:pt x="3252498" y="30922"/>
                  </a:lnTo>
                  <a:lnTo>
                    <a:pt x="3208502" y="8170"/>
                  </a:lnTo>
                  <a:lnTo>
                    <a:pt x="3157842" y="0"/>
                  </a:lnTo>
                  <a:close/>
                </a:path>
              </a:pathLst>
            </a:custGeom>
            <a:solidFill>
              <a:srgbClr val="6E589D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272681" y="9001112"/>
              <a:ext cx="3318510" cy="306070"/>
            </a:xfrm>
            <a:custGeom>
              <a:avLst/>
              <a:gdLst/>
              <a:ahLst/>
              <a:cxnLst/>
              <a:rect l="l" t="t" r="r" b="b"/>
              <a:pathLst>
                <a:path w="3318510" h="306070">
                  <a:moveTo>
                    <a:pt x="3136480" y="0"/>
                  </a:moveTo>
                  <a:lnTo>
                    <a:pt x="176123" y="0"/>
                  </a:lnTo>
                  <a:lnTo>
                    <a:pt x="129303" y="6291"/>
                  </a:lnTo>
                  <a:lnTo>
                    <a:pt x="87231" y="24046"/>
                  </a:lnTo>
                  <a:lnTo>
                    <a:pt x="51585" y="51585"/>
                  </a:lnTo>
                  <a:lnTo>
                    <a:pt x="24046" y="87231"/>
                  </a:lnTo>
                  <a:lnTo>
                    <a:pt x="6291" y="129303"/>
                  </a:lnTo>
                  <a:lnTo>
                    <a:pt x="0" y="176123"/>
                  </a:lnTo>
                  <a:lnTo>
                    <a:pt x="0" y="305612"/>
                  </a:lnTo>
                  <a:lnTo>
                    <a:pt x="3318103" y="305612"/>
                  </a:lnTo>
                  <a:lnTo>
                    <a:pt x="3318103" y="181622"/>
                  </a:lnTo>
                  <a:lnTo>
                    <a:pt x="3311615" y="133341"/>
                  </a:lnTo>
                  <a:lnTo>
                    <a:pt x="3293306" y="89955"/>
                  </a:lnTo>
                  <a:lnTo>
                    <a:pt x="3264906" y="53197"/>
                  </a:lnTo>
                  <a:lnTo>
                    <a:pt x="3228148" y="24797"/>
                  </a:lnTo>
                  <a:lnTo>
                    <a:pt x="3184762" y="6487"/>
                  </a:lnTo>
                  <a:lnTo>
                    <a:pt x="3136480" y="0"/>
                  </a:lnTo>
                  <a:close/>
                </a:path>
              </a:pathLst>
            </a:custGeom>
            <a:solidFill>
              <a:srgbClr val="5354A4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7" name="object 77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357955" y="9327045"/>
              <a:ext cx="2758371" cy="806653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370376" y="9058186"/>
              <a:ext cx="1938527" cy="195070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377118" y="9068363"/>
              <a:ext cx="322649" cy="168884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732166" y="9068138"/>
              <a:ext cx="121208" cy="173570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910769" y="9069368"/>
              <a:ext cx="127139" cy="166535"/>
            </a:xfrm>
            <a:prstGeom prst="rect">
              <a:avLst/>
            </a:prstGeom>
          </p:spPr>
        </p:pic>
        <p:sp>
          <p:nvSpPr>
            <p:cNvPr id="82" name="object 82"/>
            <p:cNvSpPr/>
            <p:nvPr/>
          </p:nvSpPr>
          <p:spPr>
            <a:xfrm>
              <a:off x="1045559" y="9066020"/>
              <a:ext cx="264160" cy="176530"/>
            </a:xfrm>
            <a:custGeom>
              <a:avLst/>
              <a:gdLst/>
              <a:ahLst/>
              <a:cxnLst/>
              <a:rect l="l" t="t" r="r" b="b"/>
              <a:pathLst>
                <a:path w="264159" h="176529">
                  <a:moveTo>
                    <a:pt x="198793" y="0"/>
                  </a:moveTo>
                  <a:lnTo>
                    <a:pt x="194665" y="0"/>
                  </a:lnTo>
                  <a:lnTo>
                    <a:pt x="190309" y="330"/>
                  </a:lnTo>
                  <a:lnTo>
                    <a:pt x="149485" y="24863"/>
                  </a:lnTo>
                  <a:lnTo>
                    <a:pt x="137287" y="78917"/>
                  </a:lnTo>
                  <a:lnTo>
                    <a:pt x="137407" y="85610"/>
                  </a:lnTo>
                  <a:lnTo>
                    <a:pt x="144725" y="126416"/>
                  </a:lnTo>
                  <a:lnTo>
                    <a:pt x="174987" y="165550"/>
                  </a:lnTo>
                  <a:lnTo>
                    <a:pt x="198234" y="170446"/>
                  </a:lnTo>
                  <a:lnTo>
                    <a:pt x="203479" y="170446"/>
                  </a:lnTo>
                  <a:lnTo>
                    <a:pt x="251313" y="145602"/>
                  </a:lnTo>
                  <a:lnTo>
                    <a:pt x="252366" y="143090"/>
                  </a:lnTo>
                  <a:lnTo>
                    <a:pt x="203822" y="143090"/>
                  </a:lnTo>
                  <a:lnTo>
                    <a:pt x="203479" y="142989"/>
                  </a:lnTo>
                  <a:lnTo>
                    <a:pt x="202361" y="142989"/>
                  </a:lnTo>
                  <a:lnTo>
                    <a:pt x="188009" y="139806"/>
                  </a:lnTo>
                  <a:lnTo>
                    <a:pt x="165646" y="91973"/>
                  </a:lnTo>
                  <a:lnTo>
                    <a:pt x="165417" y="83045"/>
                  </a:lnTo>
                  <a:lnTo>
                    <a:pt x="167173" y="61280"/>
                  </a:lnTo>
                  <a:lnTo>
                    <a:pt x="172434" y="45040"/>
                  </a:lnTo>
                  <a:lnTo>
                    <a:pt x="181190" y="34324"/>
                  </a:lnTo>
                  <a:lnTo>
                    <a:pt x="193433" y="29133"/>
                  </a:lnTo>
                  <a:lnTo>
                    <a:pt x="195999" y="28790"/>
                  </a:lnTo>
                  <a:lnTo>
                    <a:pt x="248311" y="28790"/>
                  </a:lnTo>
                  <a:lnTo>
                    <a:pt x="240125" y="16225"/>
                  </a:lnTo>
                  <a:lnTo>
                    <a:pt x="221940" y="4058"/>
                  </a:lnTo>
                  <a:lnTo>
                    <a:pt x="198793" y="0"/>
                  </a:lnTo>
                  <a:close/>
                </a:path>
                <a:path w="264159" h="176529">
                  <a:moveTo>
                    <a:pt x="248311" y="28790"/>
                  </a:moveTo>
                  <a:lnTo>
                    <a:pt x="195999" y="28790"/>
                  </a:lnTo>
                  <a:lnTo>
                    <a:pt x="212009" y="32396"/>
                  </a:lnTo>
                  <a:lnTo>
                    <a:pt x="224021" y="43056"/>
                  </a:lnTo>
                  <a:lnTo>
                    <a:pt x="232014" y="60787"/>
                  </a:lnTo>
                  <a:lnTo>
                    <a:pt x="235966" y="85610"/>
                  </a:lnTo>
                  <a:lnTo>
                    <a:pt x="235966" y="87731"/>
                  </a:lnTo>
                  <a:lnTo>
                    <a:pt x="228417" y="126338"/>
                  </a:lnTo>
                  <a:lnTo>
                    <a:pt x="203822" y="143090"/>
                  </a:lnTo>
                  <a:lnTo>
                    <a:pt x="252366" y="143090"/>
                  </a:lnTo>
                  <a:lnTo>
                    <a:pt x="260818" y="122919"/>
                  </a:lnTo>
                  <a:lnTo>
                    <a:pt x="263982" y="92976"/>
                  </a:lnTo>
                  <a:lnTo>
                    <a:pt x="263807" y="85610"/>
                  </a:lnTo>
                  <a:lnTo>
                    <a:pt x="263371" y="78917"/>
                  </a:lnTo>
                  <a:lnTo>
                    <a:pt x="262615" y="71941"/>
                  </a:lnTo>
                  <a:lnTo>
                    <a:pt x="261531" y="64846"/>
                  </a:lnTo>
                  <a:lnTo>
                    <a:pt x="253328" y="36492"/>
                  </a:lnTo>
                  <a:lnTo>
                    <a:pt x="248311" y="28790"/>
                  </a:lnTo>
                  <a:close/>
                </a:path>
                <a:path w="264159" h="176529">
                  <a:moveTo>
                    <a:pt x="66408" y="5918"/>
                  </a:moveTo>
                  <a:lnTo>
                    <a:pt x="63728" y="5918"/>
                  </a:lnTo>
                  <a:lnTo>
                    <a:pt x="39556" y="11000"/>
                  </a:lnTo>
                  <a:lnTo>
                    <a:pt x="7914" y="51636"/>
                  </a:lnTo>
                  <a:lnTo>
                    <a:pt x="122" y="91859"/>
                  </a:lnTo>
                  <a:lnTo>
                    <a:pt x="0" y="101130"/>
                  </a:lnTo>
                  <a:lnTo>
                    <a:pt x="3223" y="131643"/>
                  </a:lnTo>
                  <a:lnTo>
                    <a:pt x="29050" y="168809"/>
                  </a:lnTo>
                  <a:lnTo>
                    <a:pt x="58597" y="176021"/>
                  </a:lnTo>
                  <a:lnTo>
                    <a:pt x="61506" y="176021"/>
                  </a:lnTo>
                  <a:lnTo>
                    <a:pt x="86597" y="171143"/>
                  </a:lnTo>
                  <a:lnTo>
                    <a:pt x="105787" y="156502"/>
                  </a:lnTo>
                  <a:lnTo>
                    <a:pt x="109984" y="148793"/>
                  </a:lnTo>
                  <a:lnTo>
                    <a:pt x="56705" y="148793"/>
                  </a:lnTo>
                  <a:lnTo>
                    <a:pt x="43702" y="144236"/>
                  </a:lnTo>
                  <a:lnTo>
                    <a:pt x="34671" y="135254"/>
                  </a:lnTo>
                  <a:lnTo>
                    <a:pt x="29259" y="121711"/>
                  </a:lnTo>
                  <a:lnTo>
                    <a:pt x="27457" y="103581"/>
                  </a:lnTo>
                  <a:lnTo>
                    <a:pt x="27574" y="97777"/>
                  </a:lnTo>
                  <a:lnTo>
                    <a:pt x="41254" y="49010"/>
                  </a:lnTo>
                  <a:lnTo>
                    <a:pt x="66294" y="34709"/>
                  </a:lnTo>
                  <a:lnTo>
                    <a:pt x="116136" y="34709"/>
                  </a:lnTo>
                  <a:lnTo>
                    <a:pt x="113336" y="28557"/>
                  </a:lnTo>
                  <a:lnTo>
                    <a:pt x="96101" y="13581"/>
                  </a:lnTo>
                  <a:lnTo>
                    <a:pt x="71996" y="6362"/>
                  </a:lnTo>
                  <a:lnTo>
                    <a:pt x="69202" y="6019"/>
                  </a:lnTo>
                  <a:lnTo>
                    <a:pt x="66408" y="5918"/>
                  </a:lnTo>
                  <a:close/>
                </a:path>
                <a:path w="264159" h="176529">
                  <a:moveTo>
                    <a:pt x="116136" y="34709"/>
                  </a:moveTo>
                  <a:lnTo>
                    <a:pt x="67868" y="34709"/>
                  </a:lnTo>
                  <a:lnTo>
                    <a:pt x="68757" y="34823"/>
                  </a:lnTo>
                  <a:lnTo>
                    <a:pt x="68973" y="34937"/>
                  </a:lnTo>
                  <a:lnTo>
                    <a:pt x="97323" y="63803"/>
                  </a:lnTo>
                  <a:lnTo>
                    <a:pt x="99225" y="87287"/>
                  </a:lnTo>
                  <a:lnTo>
                    <a:pt x="98894" y="92417"/>
                  </a:lnTo>
                  <a:lnTo>
                    <a:pt x="84201" y="136053"/>
                  </a:lnTo>
                  <a:lnTo>
                    <a:pt x="58597" y="148793"/>
                  </a:lnTo>
                  <a:lnTo>
                    <a:pt x="109984" y="148793"/>
                  </a:lnTo>
                  <a:lnTo>
                    <a:pt x="126466" y="97891"/>
                  </a:lnTo>
                  <a:lnTo>
                    <a:pt x="127139" y="81813"/>
                  </a:lnTo>
                  <a:lnTo>
                    <a:pt x="123686" y="51298"/>
                  </a:lnTo>
                  <a:lnTo>
                    <a:pt x="116136" y="3470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3" name="object 83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313815" y="9071598"/>
              <a:ext cx="118986" cy="169100"/>
            </a:xfrm>
            <a:prstGeom prst="rect">
              <a:avLst/>
            </a:prstGeom>
          </p:spPr>
        </p:pic>
        <p:sp>
          <p:nvSpPr>
            <p:cNvPr id="84" name="object 84"/>
            <p:cNvSpPr/>
            <p:nvPr/>
          </p:nvSpPr>
          <p:spPr>
            <a:xfrm>
              <a:off x="1496098" y="9064459"/>
              <a:ext cx="800735" cy="177800"/>
            </a:xfrm>
            <a:custGeom>
              <a:avLst/>
              <a:gdLst/>
              <a:ahLst/>
              <a:cxnLst/>
              <a:rect l="l" t="t" r="r" b="b"/>
              <a:pathLst>
                <a:path w="800735" h="177800">
                  <a:moveTo>
                    <a:pt x="340982" y="177253"/>
                  </a:moveTo>
                  <a:lnTo>
                    <a:pt x="331101" y="131267"/>
                  </a:lnTo>
                  <a:lnTo>
                    <a:pt x="326377" y="109283"/>
                  </a:lnTo>
                  <a:lnTo>
                    <a:pt x="313918" y="51346"/>
                  </a:lnTo>
                  <a:lnTo>
                    <a:pt x="303936" y="4914"/>
                  </a:lnTo>
                  <a:lnTo>
                    <a:pt x="298678" y="4660"/>
                  </a:lnTo>
                  <a:lnTo>
                    <a:pt x="298678" y="109283"/>
                  </a:lnTo>
                  <a:lnTo>
                    <a:pt x="267538" y="106045"/>
                  </a:lnTo>
                  <a:lnTo>
                    <a:pt x="288861" y="51346"/>
                  </a:lnTo>
                  <a:lnTo>
                    <a:pt x="298678" y="109283"/>
                  </a:lnTo>
                  <a:lnTo>
                    <a:pt x="298678" y="4660"/>
                  </a:lnTo>
                  <a:lnTo>
                    <a:pt x="278587" y="3683"/>
                  </a:lnTo>
                  <a:lnTo>
                    <a:pt x="222821" y="155232"/>
                  </a:lnTo>
                  <a:lnTo>
                    <a:pt x="180886" y="91084"/>
                  </a:lnTo>
                  <a:lnTo>
                    <a:pt x="213601" y="6705"/>
                  </a:lnTo>
                  <a:lnTo>
                    <a:pt x="183908" y="0"/>
                  </a:lnTo>
                  <a:lnTo>
                    <a:pt x="161582" y="61391"/>
                  </a:lnTo>
                  <a:lnTo>
                    <a:pt x="127317" y="8712"/>
                  </a:lnTo>
                  <a:lnTo>
                    <a:pt x="102476" y="17754"/>
                  </a:lnTo>
                  <a:lnTo>
                    <a:pt x="102920" y="11722"/>
                  </a:lnTo>
                  <a:lnTo>
                    <a:pt x="15519" y="3911"/>
                  </a:lnTo>
                  <a:lnTo>
                    <a:pt x="0" y="163969"/>
                  </a:lnTo>
                  <a:lnTo>
                    <a:pt x="86283" y="172796"/>
                  </a:lnTo>
                  <a:lnTo>
                    <a:pt x="89865" y="145338"/>
                  </a:lnTo>
                  <a:lnTo>
                    <a:pt x="30365" y="140423"/>
                  </a:lnTo>
                  <a:lnTo>
                    <a:pt x="33604" y="108610"/>
                  </a:lnTo>
                  <a:lnTo>
                    <a:pt x="82829" y="114744"/>
                  </a:lnTo>
                  <a:lnTo>
                    <a:pt x="84620" y="87630"/>
                  </a:lnTo>
                  <a:lnTo>
                    <a:pt x="36055" y="83604"/>
                  </a:lnTo>
                  <a:lnTo>
                    <a:pt x="41084" y="32372"/>
                  </a:lnTo>
                  <a:lnTo>
                    <a:pt x="100799" y="41084"/>
                  </a:lnTo>
                  <a:lnTo>
                    <a:pt x="101854" y="26466"/>
                  </a:lnTo>
                  <a:lnTo>
                    <a:pt x="148856" y="96443"/>
                  </a:lnTo>
                  <a:lnTo>
                    <a:pt x="122516" y="168884"/>
                  </a:lnTo>
                  <a:lnTo>
                    <a:pt x="149186" y="173240"/>
                  </a:lnTo>
                  <a:lnTo>
                    <a:pt x="167944" y="124790"/>
                  </a:lnTo>
                  <a:lnTo>
                    <a:pt x="196964" y="168109"/>
                  </a:lnTo>
                  <a:lnTo>
                    <a:pt x="221132" y="159829"/>
                  </a:lnTo>
                  <a:lnTo>
                    <a:pt x="219773" y="163525"/>
                  </a:lnTo>
                  <a:lnTo>
                    <a:pt x="247561" y="168211"/>
                  </a:lnTo>
                  <a:lnTo>
                    <a:pt x="259613" y="131267"/>
                  </a:lnTo>
                  <a:lnTo>
                    <a:pt x="303034" y="134391"/>
                  </a:lnTo>
                  <a:lnTo>
                    <a:pt x="309841" y="176923"/>
                  </a:lnTo>
                  <a:lnTo>
                    <a:pt x="340982" y="177253"/>
                  </a:lnTo>
                  <a:close/>
                </a:path>
                <a:path w="800735" h="177800">
                  <a:moveTo>
                    <a:pt x="493928" y="164299"/>
                  </a:moveTo>
                  <a:lnTo>
                    <a:pt x="468134" y="558"/>
                  </a:lnTo>
                  <a:lnTo>
                    <a:pt x="443801" y="3568"/>
                  </a:lnTo>
                  <a:lnTo>
                    <a:pt x="415671" y="108153"/>
                  </a:lnTo>
                  <a:lnTo>
                    <a:pt x="362102" y="9486"/>
                  </a:lnTo>
                  <a:lnTo>
                    <a:pt x="338658" y="14617"/>
                  </a:lnTo>
                  <a:lnTo>
                    <a:pt x="355854" y="177584"/>
                  </a:lnTo>
                  <a:lnTo>
                    <a:pt x="383755" y="176136"/>
                  </a:lnTo>
                  <a:lnTo>
                    <a:pt x="372033" y="79019"/>
                  </a:lnTo>
                  <a:lnTo>
                    <a:pt x="412445" y="153695"/>
                  </a:lnTo>
                  <a:lnTo>
                    <a:pt x="434543" y="151015"/>
                  </a:lnTo>
                  <a:lnTo>
                    <a:pt x="452399" y="71767"/>
                  </a:lnTo>
                  <a:lnTo>
                    <a:pt x="462889" y="168541"/>
                  </a:lnTo>
                  <a:lnTo>
                    <a:pt x="493928" y="164299"/>
                  </a:lnTo>
                  <a:close/>
                </a:path>
                <a:path w="800735" h="177800">
                  <a:moveTo>
                    <a:pt x="610857" y="65633"/>
                  </a:moveTo>
                  <a:lnTo>
                    <a:pt x="605891" y="39916"/>
                  </a:lnTo>
                  <a:lnTo>
                    <a:pt x="602221" y="34823"/>
                  </a:lnTo>
                  <a:lnTo>
                    <a:pt x="592645" y="21526"/>
                  </a:lnTo>
                  <a:lnTo>
                    <a:pt x="583285" y="16738"/>
                  </a:lnTo>
                  <a:lnTo>
                    <a:pt x="583285" y="69202"/>
                  </a:lnTo>
                  <a:lnTo>
                    <a:pt x="580618" y="82956"/>
                  </a:lnTo>
                  <a:lnTo>
                    <a:pt x="572808" y="92760"/>
                  </a:lnTo>
                  <a:lnTo>
                    <a:pt x="559816" y="98628"/>
                  </a:lnTo>
                  <a:lnTo>
                    <a:pt x="541655" y="100571"/>
                  </a:lnTo>
                  <a:lnTo>
                    <a:pt x="536625" y="100571"/>
                  </a:lnTo>
                  <a:lnTo>
                    <a:pt x="533946" y="100342"/>
                  </a:lnTo>
                  <a:lnTo>
                    <a:pt x="532828" y="35496"/>
                  </a:lnTo>
                  <a:lnTo>
                    <a:pt x="536625" y="35052"/>
                  </a:lnTo>
                  <a:lnTo>
                    <a:pt x="541426" y="34823"/>
                  </a:lnTo>
                  <a:lnTo>
                    <a:pt x="547116" y="34823"/>
                  </a:lnTo>
                  <a:lnTo>
                    <a:pt x="562876" y="36982"/>
                  </a:lnTo>
                  <a:lnTo>
                    <a:pt x="574154" y="43434"/>
                  </a:lnTo>
                  <a:lnTo>
                    <a:pt x="580961" y="54178"/>
                  </a:lnTo>
                  <a:lnTo>
                    <a:pt x="583285" y="69202"/>
                  </a:lnTo>
                  <a:lnTo>
                    <a:pt x="583285" y="16738"/>
                  </a:lnTo>
                  <a:lnTo>
                    <a:pt x="571106" y="10490"/>
                  </a:lnTo>
                  <a:lnTo>
                    <a:pt x="541210" y="6807"/>
                  </a:lnTo>
                  <a:lnTo>
                    <a:pt x="530834" y="7023"/>
                  </a:lnTo>
                  <a:lnTo>
                    <a:pt x="520992" y="7632"/>
                  </a:lnTo>
                  <a:lnTo>
                    <a:pt x="511708" y="8648"/>
                  </a:lnTo>
                  <a:lnTo>
                    <a:pt x="503034" y="10045"/>
                  </a:lnTo>
                  <a:lnTo>
                    <a:pt x="504367" y="170103"/>
                  </a:lnTo>
                  <a:lnTo>
                    <a:pt x="533273" y="170103"/>
                  </a:lnTo>
                  <a:lnTo>
                    <a:pt x="533273" y="127685"/>
                  </a:lnTo>
                  <a:lnTo>
                    <a:pt x="536854" y="127914"/>
                  </a:lnTo>
                  <a:lnTo>
                    <a:pt x="540308" y="128028"/>
                  </a:lnTo>
                  <a:lnTo>
                    <a:pt x="543547" y="128028"/>
                  </a:lnTo>
                  <a:lnTo>
                    <a:pt x="546100" y="127685"/>
                  </a:lnTo>
                  <a:lnTo>
                    <a:pt x="572554" y="124142"/>
                  </a:lnTo>
                  <a:lnTo>
                    <a:pt x="593445" y="112445"/>
                  </a:lnTo>
                  <a:lnTo>
                    <a:pt x="601218" y="100571"/>
                  </a:lnTo>
                  <a:lnTo>
                    <a:pt x="606209" y="92951"/>
                  </a:lnTo>
                  <a:lnTo>
                    <a:pt x="610857" y="65633"/>
                  </a:lnTo>
                  <a:close/>
                </a:path>
                <a:path w="800735" h="177800">
                  <a:moveTo>
                    <a:pt x="692086" y="144551"/>
                  </a:moveTo>
                  <a:lnTo>
                    <a:pt x="641629" y="140754"/>
                  </a:lnTo>
                  <a:lnTo>
                    <a:pt x="656145" y="6248"/>
                  </a:lnTo>
                  <a:lnTo>
                    <a:pt x="628357" y="4800"/>
                  </a:lnTo>
                  <a:lnTo>
                    <a:pt x="611162" y="168325"/>
                  </a:lnTo>
                  <a:lnTo>
                    <a:pt x="689521" y="176136"/>
                  </a:lnTo>
                  <a:lnTo>
                    <a:pt x="692086" y="144551"/>
                  </a:lnTo>
                  <a:close/>
                </a:path>
                <a:path w="800735" h="177800">
                  <a:moveTo>
                    <a:pt x="800455" y="11722"/>
                  </a:moveTo>
                  <a:lnTo>
                    <a:pt x="713054" y="3911"/>
                  </a:lnTo>
                  <a:lnTo>
                    <a:pt x="697534" y="163969"/>
                  </a:lnTo>
                  <a:lnTo>
                    <a:pt x="783818" y="172796"/>
                  </a:lnTo>
                  <a:lnTo>
                    <a:pt x="787400" y="145338"/>
                  </a:lnTo>
                  <a:lnTo>
                    <a:pt x="727900" y="140423"/>
                  </a:lnTo>
                  <a:lnTo>
                    <a:pt x="731139" y="108610"/>
                  </a:lnTo>
                  <a:lnTo>
                    <a:pt x="780364" y="114744"/>
                  </a:lnTo>
                  <a:lnTo>
                    <a:pt x="782154" y="87630"/>
                  </a:lnTo>
                  <a:lnTo>
                    <a:pt x="733590" y="83604"/>
                  </a:lnTo>
                  <a:lnTo>
                    <a:pt x="738619" y="32372"/>
                  </a:lnTo>
                  <a:lnTo>
                    <a:pt x="798334" y="41084"/>
                  </a:lnTo>
                  <a:lnTo>
                    <a:pt x="800455" y="1172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7108241" y="3414190"/>
              <a:ext cx="3318510" cy="1184910"/>
            </a:xfrm>
            <a:custGeom>
              <a:avLst/>
              <a:gdLst/>
              <a:ahLst/>
              <a:cxnLst/>
              <a:rect l="l" t="t" r="r" b="b"/>
              <a:pathLst>
                <a:path w="3318509" h="1184910">
                  <a:moveTo>
                    <a:pt x="3157842" y="0"/>
                  </a:moveTo>
                  <a:lnTo>
                    <a:pt x="160274" y="0"/>
                  </a:lnTo>
                  <a:lnTo>
                    <a:pt x="109614" y="8170"/>
                  </a:lnTo>
                  <a:lnTo>
                    <a:pt x="65617" y="30922"/>
                  </a:lnTo>
                  <a:lnTo>
                    <a:pt x="30922" y="65617"/>
                  </a:lnTo>
                  <a:lnTo>
                    <a:pt x="8170" y="109614"/>
                  </a:lnTo>
                  <a:lnTo>
                    <a:pt x="0" y="160274"/>
                  </a:lnTo>
                  <a:lnTo>
                    <a:pt x="0" y="1024610"/>
                  </a:lnTo>
                  <a:lnTo>
                    <a:pt x="8170" y="1075270"/>
                  </a:lnTo>
                  <a:lnTo>
                    <a:pt x="30922" y="1119267"/>
                  </a:lnTo>
                  <a:lnTo>
                    <a:pt x="65617" y="1153961"/>
                  </a:lnTo>
                  <a:lnTo>
                    <a:pt x="109614" y="1176713"/>
                  </a:lnTo>
                  <a:lnTo>
                    <a:pt x="160274" y="1184884"/>
                  </a:lnTo>
                  <a:lnTo>
                    <a:pt x="3157842" y="1184884"/>
                  </a:lnTo>
                  <a:lnTo>
                    <a:pt x="3208502" y="1176713"/>
                  </a:lnTo>
                  <a:lnTo>
                    <a:pt x="3252498" y="1153961"/>
                  </a:lnTo>
                  <a:lnTo>
                    <a:pt x="3287193" y="1119267"/>
                  </a:lnTo>
                  <a:lnTo>
                    <a:pt x="3309945" y="1075270"/>
                  </a:lnTo>
                  <a:lnTo>
                    <a:pt x="3318116" y="1024610"/>
                  </a:lnTo>
                  <a:lnTo>
                    <a:pt x="3318116" y="160274"/>
                  </a:lnTo>
                  <a:lnTo>
                    <a:pt x="3309945" y="109614"/>
                  </a:lnTo>
                  <a:lnTo>
                    <a:pt x="3287193" y="65617"/>
                  </a:lnTo>
                  <a:lnTo>
                    <a:pt x="3252498" y="30922"/>
                  </a:lnTo>
                  <a:lnTo>
                    <a:pt x="3208502" y="8170"/>
                  </a:lnTo>
                  <a:lnTo>
                    <a:pt x="3157842" y="0"/>
                  </a:lnTo>
                  <a:close/>
                </a:path>
              </a:pathLst>
            </a:custGeom>
            <a:solidFill>
              <a:srgbClr val="6E589D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7108251" y="3414195"/>
              <a:ext cx="3318510" cy="306070"/>
            </a:xfrm>
            <a:custGeom>
              <a:avLst/>
              <a:gdLst/>
              <a:ahLst/>
              <a:cxnLst/>
              <a:rect l="l" t="t" r="r" b="b"/>
              <a:pathLst>
                <a:path w="3318509" h="306070">
                  <a:moveTo>
                    <a:pt x="3136480" y="0"/>
                  </a:moveTo>
                  <a:lnTo>
                    <a:pt x="176123" y="0"/>
                  </a:lnTo>
                  <a:lnTo>
                    <a:pt x="129303" y="6291"/>
                  </a:lnTo>
                  <a:lnTo>
                    <a:pt x="87231" y="24046"/>
                  </a:lnTo>
                  <a:lnTo>
                    <a:pt x="51585" y="51585"/>
                  </a:lnTo>
                  <a:lnTo>
                    <a:pt x="24046" y="87231"/>
                  </a:lnTo>
                  <a:lnTo>
                    <a:pt x="6291" y="129303"/>
                  </a:lnTo>
                  <a:lnTo>
                    <a:pt x="0" y="176123"/>
                  </a:lnTo>
                  <a:lnTo>
                    <a:pt x="0" y="305612"/>
                  </a:lnTo>
                  <a:lnTo>
                    <a:pt x="3318103" y="305612"/>
                  </a:lnTo>
                  <a:lnTo>
                    <a:pt x="3318103" y="181622"/>
                  </a:lnTo>
                  <a:lnTo>
                    <a:pt x="3311615" y="133341"/>
                  </a:lnTo>
                  <a:lnTo>
                    <a:pt x="3293306" y="89955"/>
                  </a:lnTo>
                  <a:lnTo>
                    <a:pt x="3264906" y="53197"/>
                  </a:lnTo>
                  <a:lnTo>
                    <a:pt x="3228148" y="24797"/>
                  </a:lnTo>
                  <a:lnTo>
                    <a:pt x="3184762" y="6487"/>
                  </a:lnTo>
                  <a:lnTo>
                    <a:pt x="3136480" y="0"/>
                  </a:lnTo>
                  <a:close/>
                </a:path>
              </a:pathLst>
            </a:custGeom>
            <a:solidFill>
              <a:srgbClr val="5354A4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7" name="object 87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9964035" y="3414192"/>
              <a:ext cx="178516" cy="130225"/>
            </a:xfrm>
            <a:prstGeom prst="rect">
              <a:avLst/>
            </a:prstGeom>
          </p:spPr>
        </p:pic>
        <p:sp>
          <p:nvSpPr>
            <p:cNvPr id="88" name="object 88"/>
            <p:cNvSpPr/>
            <p:nvPr/>
          </p:nvSpPr>
          <p:spPr>
            <a:xfrm>
              <a:off x="9611573" y="3464662"/>
              <a:ext cx="402590" cy="110489"/>
            </a:xfrm>
            <a:custGeom>
              <a:avLst/>
              <a:gdLst/>
              <a:ahLst/>
              <a:cxnLst/>
              <a:rect l="l" t="t" r="r" b="b"/>
              <a:pathLst>
                <a:path w="402590" h="110489">
                  <a:moveTo>
                    <a:pt x="378193" y="0"/>
                  </a:moveTo>
                  <a:lnTo>
                    <a:pt x="0" y="35966"/>
                  </a:lnTo>
                  <a:lnTo>
                    <a:pt x="10604" y="53682"/>
                  </a:lnTo>
                  <a:lnTo>
                    <a:pt x="9410" y="56299"/>
                  </a:lnTo>
                  <a:lnTo>
                    <a:pt x="21043" y="74460"/>
                  </a:lnTo>
                  <a:lnTo>
                    <a:pt x="23190" y="75209"/>
                  </a:lnTo>
                  <a:lnTo>
                    <a:pt x="31711" y="89039"/>
                  </a:lnTo>
                  <a:lnTo>
                    <a:pt x="30543" y="90500"/>
                  </a:lnTo>
                  <a:lnTo>
                    <a:pt x="40119" y="103022"/>
                  </a:lnTo>
                  <a:lnTo>
                    <a:pt x="97240" y="107806"/>
                  </a:lnTo>
                  <a:lnTo>
                    <a:pt x="132046" y="109912"/>
                  </a:lnTo>
                  <a:lnTo>
                    <a:pt x="158725" y="109798"/>
                  </a:lnTo>
                  <a:lnTo>
                    <a:pt x="240508" y="103762"/>
                  </a:lnTo>
                  <a:lnTo>
                    <a:pt x="299334" y="97078"/>
                  </a:lnTo>
                  <a:lnTo>
                    <a:pt x="356991" y="88775"/>
                  </a:lnTo>
                  <a:lnTo>
                    <a:pt x="402526" y="79755"/>
                  </a:lnTo>
                  <a:lnTo>
                    <a:pt x="395643" y="68351"/>
                  </a:lnTo>
                  <a:lnTo>
                    <a:pt x="394233" y="65125"/>
                  </a:lnTo>
                  <a:lnTo>
                    <a:pt x="388912" y="49809"/>
                  </a:lnTo>
                  <a:lnTo>
                    <a:pt x="389902" y="46723"/>
                  </a:lnTo>
                  <a:lnTo>
                    <a:pt x="386130" y="24002"/>
                  </a:lnTo>
                  <a:lnTo>
                    <a:pt x="381673" y="20053"/>
                  </a:lnTo>
                  <a:lnTo>
                    <a:pt x="378193" y="0"/>
                  </a:lnTo>
                  <a:close/>
                </a:path>
              </a:pathLst>
            </a:custGeom>
            <a:solidFill>
              <a:srgbClr val="5354A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9" name="object 89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9862096" y="3475698"/>
              <a:ext cx="150724" cy="88767"/>
            </a:xfrm>
            <a:prstGeom prst="rect">
              <a:avLst/>
            </a:prstGeom>
          </p:spPr>
        </p:pic>
        <p:sp>
          <p:nvSpPr>
            <p:cNvPr id="90" name="object 90"/>
            <p:cNvSpPr/>
            <p:nvPr/>
          </p:nvSpPr>
          <p:spPr>
            <a:xfrm>
              <a:off x="9611563" y="3414191"/>
              <a:ext cx="436245" cy="98425"/>
            </a:xfrm>
            <a:custGeom>
              <a:avLst/>
              <a:gdLst/>
              <a:ahLst/>
              <a:cxnLst/>
              <a:rect l="l" t="t" r="r" b="b"/>
              <a:pathLst>
                <a:path w="436245" h="98425">
                  <a:moveTo>
                    <a:pt x="435673" y="0"/>
                  </a:moveTo>
                  <a:lnTo>
                    <a:pt x="435673" y="0"/>
                  </a:lnTo>
                  <a:lnTo>
                    <a:pt x="124726" y="0"/>
                  </a:lnTo>
                  <a:lnTo>
                    <a:pt x="88582" y="25781"/>
                  </a:lnTo>
                  <a:lnTo>
                    <a:pt x="44399" y="56451"/>
                  </a:lnTo>
                  <a:lnTo>
                    <a:pt x="0" y="86436"/>
                  </a:lnTo>
                  <a:lnTo>
                    <a:pt x="40144" y="93649"/>
                  </a:lnTo>
                  <a:lnTo>
                    <a:pt x="82397" y="97497"/>
                  </a:lnTo>
                  <a:lnTo>
                    <a:pt x="126733" y="97993"/>
                  </a:lnTo>
                  <a:lnTo>
                    <a:pt x="173113" y="95148"/>
                  </a:lnTo>
                  <a:lnTo>
                    <a:pt x="221500" y="88963"/>
                  </a:lnTo>
                  <a:lnTo>
                    <a:pt x="271830" y="79451"/>
                  </a:lnTo>
                  <a:lnTo>
                    <a:pt x="324078" y="66624"/>
                  </a:lnTo>
                  <a:lnTo>
                    <a:pt x="378193" y="50469"/>
                  </a:lnTo>
                  <a:lnTo>
                    <a:pt x="435673" y="0"/>
                  </a:lnTo>
                  <a:close/>
                </a:path>
              </a:pathLst>
            </a:custGeom>
            <a:solidFill>
              <a:srgbClr val="5354A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1" name="object 91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9741590" y="3414192"/>
              <a:ext cx="400242" cy="162531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7195365" y="3751809"/>
              <a:ext cx="2537312" cy="805402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7207542" y="3471202"/>
              <a:ext cx="2362197" cy="198117"/>
            </a:xfrm>
            <a:prstGeom prst="rect">
              <a:avLst/>
            </a:prstGeom>
          </p:spPr>
        </p:pic>
        <p:sp>
          <p:nvSpPr>
            <p:cNvPr id="94" name="object 94"/>
            <p:cNvSpPr/>
            <p:nvPr/>
          </p:nvSpPr>
          <p:spPr>
            <a:xfrm>
              <a:off x="7214133" y="3479101"/>
              <a:ext cx="2343785" cy="178435"/>
            </a:xfrm>
            <a:custGeom>
              <a:avLst/>
              <a:gdLst/>
              <a:ahLst/>
              <a:cxnLst/>
              <a:rect l="l" t="t" r="r" b="b"/>
              <a:pathLst>
                <a:path w="2343784" h="178435">
                  <a:moveTo>
                    <a:pt x="117424" y="123240"/>
                  </a:moveTo>
                  <a:lnTo>
                    <a:pt x="117386" y="120891"/>
                  </a:lnTo>
                  <a:lnTo>
                    <a:pt x="117195" y="117983"/>
                  </a:lnTo>
                  <a:lnTo>
                    <a:pt x="113245" y="103962"/>
                  </a:lnTo>
                  <a:lnTo>
                    <a:pt x="109677" y="99466"/>
                  </a:lnTo>
                  <a:lnTo>
                    <a:pt x="104736" y="93230"/>
                  </a:lnTo>
                  <a:lnTo>
                    <a:pt x="91655" y="85801"/>
                  </a:lnTo>
                  <a:lnTo>
                    <a:pt x="87236" y="84785"/>
                  </a:lnTo>
                  <a:lnTo>
                    <a:pt x="87236" y="123240"/>
                  </a:lnTo>
                  <a:lnTo>
                    <a:pt x="85217" y="130924"/>
                  </a:lnTo>
                  <a:lnTo>
                    <a:pt x="46659" y="144780"/>
                  </a:lnTo>
                  <a:lnTo>
                    <a:pt x="42418" y="144894"/>
                  </a:lnTo>
                  <a:lnTo>
                    <a:pt x="37503" y="100685"/>
                  </a:lnTo>
                  <a:lnTo>
                    <a:pt x="49898" y="99568"/>
                  </a:lnTo>
                  <a:lnTo>
                    <a:pt x="51676" y="99466"/>
                  </a:lnTo>
                  <a:lnTo>
                    <a:pt x="54914" y="99466"/>
                  </a:lnTo>
                  <a:lnTo>
                    <a:pt x="87172" y="120891"/>
                  </a:lnTo>
                  <a:lnTo>
                    <a:pt x="87236" y="123240"/>
                  </a:lnTo>
                  <a:lnTo>
                    <a:pt x="87236" y="84785"/>
                  </a:lnTo>
                  <a:lnTo>
                    <a:pt x="74002" y="81711"/>
                  </a:lnTo>
                  <a:lnTo>
                    <a:pt x="87122" y="75323"/>
                  </a:lnTo>
                  <a:lnTo>
                    <a:pt x="93560" y="69430"/>
                  </a:lnTo>
                  <a:lnTo>
                    <a:pt x="96507" y="66725"/>
                  </a:lnTo>
                  <a:lnTo>
                    <a:pt x="102146" y="55905"/>
                  </a:lnTo>
                  <a:lnTo>
                    <a:pt x="104025" y="42862"/>
                  </a:lnTo>
                  <a:lnTo>
                    <a:pt x="103924" y="39293"/>
                  </a:lnTo>
                  <a:lnTo>
                    <a:pt x="103809" y="38620"/>
                  </a:lnTo>
                  <a:lnTo>
                    <a:pt x="100444" y="27127"/>
                  </a:lnTo>
                  <a:lnTo>
                    <a:pt x="99453" y="23736"/>
                  </a:lnTo>
                  <a:lnTo>
                    <a:pt x="89903" y="13106"/>
                  </a:lnTo>
                  <a:lnTo>
                    <a:pt x="75793" y="6997"/>
                  </a:lnTo>
                  <a:lnTo>
                    <a:pt x="75793" y="44538"/>
                  </a:lnTo>
                  <a:lnTo>
                    <a:pt x="74041" y="53225"/>
                  </a:lnTo>
                  <a:lnTo>
                    <a:pt x="68732" y="60032"/>
                  </a:lnTo>
                  <a:lnTo>
                    <a:pt x="59880" y="64985"/>
                  </a:lnTo>
                  <a:lnTo>
                    <a:pt x="47434" y="68097"/>
                  </a:lnTo>
                  <a:lnTo>
                    <a:pt x="34378" y="69430"/>
                  </a:lnTo>
                  <a:lnTo>
                    <a:pt x="29806" y="31038"/>
                  </a:lnTo>
                  <a:lnTo>
                    <a:pt x="51562" y="27127"/>
                  </a:lnTo>
                  <a:lnTo>
                    <a:pt x="53797" y="27127"/>
                  </a:lnTo>
                  <a:lnTo>
                    <a:pt x="75793" y="44538"/>
                  </a:lnTo>
                  <a:lnTo>
                    <a:pt x="75793" y="6997"/>
                  </a:lnTo>
                  <a:lnTo>
                    <a:pt x="75133" y="6705"/>
                  </a:lnTo>
                  <a:lnTo>
                    <a:pt x="55143" y="4584"/>
                  </a:lnTo>
                  <a:lnTo>
                    <a:pt x="50457" y="4584"/>
                  </a:lnTo>
                  <a:lnTo>
                    <a:pt x="0" y="12725"/>
                  </a:lnTo>
                  <a:lnTo>
                    <a:pt x="19761" y="172796"/>
                  </a:lnTo>
                  <a:lnTo>
                    <a:pt x="33261" y="171907"/>
                  </a:lnTo>
                  <a:lnTo>
                    <a:pt x="40513" y="171792"/>
                  </a:lnTo>
                  <a:lnTo>
                    <a:pt x="81495" y="165188"/>
                  </a:lnTo>
                  <a:lnTo>
                    <a:pt x="113436" y="141452"/>
                  </a:lnTo>
                  <a:lnTo>
                    <a:pt x="117424" y="123240"/>
                  </a:lnTo>
                  <a:close/>
                </a:path>
                <a:path w="2343784" h="178435">
                  <a:moveTo>
                    <a:pt x="201663" y="142989"/>
                  </a:moveTo>
                  <a:lnTo>
                    <a:pt x="151206" y="139192"/>
                  </a:lnTo>
                  <a:lnTo>
                    <a:pt x="165722" y="4686"/>
                  </a:lnTo>
                  <a:lnTo>
                    <a:pt x="137934" y="3238"/>
                  </a:lnTo>
                  <a:lnTo>
                    <a:pt x="120738" y="166763"/>
                  </a:lnTo>
                  <a:lnTo>
                    <a:pt x="199097" y="174574"/>
                  </a:lnTo>
                  <a:lnTo>
                    <a:pt x="201663" y="142989"/>
                  </a:lnTo>
                  <a:close/>
                </a:path>
                <a:path w="2343784" h="178435">
                  <a:moveTo>
                    <a:pt x="332905" y="81826"/>
                  </a:moveTo>
                  <a:lnTo>
                    <a:pt x="329450" y="51308"/>
                  </a:lnTo>
                  <a:lnTo>
                    <a:pt x="321906" y="34721"/>
                  </a:lnTo>
                  <a:lnTo>
                    <a:pt x="319112" y="28562"/>
                  </a:lnTo>
                  <a:lnTo>
                    <a:pt x="305003" y="16306"/>
                  </a:lnTo>
                  <a:lnTo>
                    <a:pt x="305003" y="87287"/>
                  </a:lnTo>
                  <a:lnTo>
                    <a:pt x="304673" y="92430"/>
                  </a:lnTo>
                  <a:lnTo>
                    <a:pt x="289979" y="136055"/>
                  </a:lnTo>
                  <a:lnTo>
                    <a:pt x="264375" y="148793"/>
                  </a:lnTo>
                  <a:lnTo>
                    <a:pt x="262483" y="148793"/>
                  </a:lnTo>
                  <a:lnTo>
                    <a:pt x="249478" y="144246"/>
                  </a:lnTo>
                  <a:lnTo>
                    <a:pt x="240449" y="135255"/>
                  </a:lnTo>
                  <a:lnTo>
                    <a:pt x="235038" y="121716"/>
                  </a:lnTo>
                  <a:lnTo>
                    <a:pt x="233235" y="103581"/>
                  </a:lnTo>
                  <a:lnTo>
                    <a:pt x="233349" y="97777"/>
                  </a:lnTo>
                  <a:lnTo>
                    <a:pt x="247040" y="49022"/>
                  </a:lnTo>
                  <a:lnTo>
                    <a:pt x="272072" y="34721"/>
                  </a:lnTo>
                  <a:lnTo>
                    <a:pt x="273634" y="34721"/>
                  </a:lnTo>
                  <a:lnTo>
                    <a:pt x="274535" y="34823"/>
                  </a:lnTo>
                  <a:lnTo>
                    <a:pt x="274751" y="34937"/>
                  </a:lnTo>
                  <a:lnTo>
                    <a:pt x="287959" y="39979"/>
                  </a:lnTo>
                  <a:lnTo>
                    <a:pt x="297408" y="49606"/>
                  </a:lnTo>
                  <a:lnTo>
                    <a:pt x="303098" y="63804"/>
                  </a:lnTo>
                  <a:lnTo>
                    <a:pt x="304927" y="81826"/>
                  </a:lnTo>
                  <a:lnTo>
                    <a:pt x="305003" y="87287"/>
                  </a:lnTo>
                  <a:lnTo>
                    <a:pt x="305003" y="16306"/>
                  </a:lnTo>
                  <a:lnTo>
                    <a:pt x="301879" y="13589"/>
                  </a:lnTo>
                  <a:lnTo>
                    <a:pt x="277774" y="6362"/>
                  </a:lnTo>
                  <a:lnTo>
                    <a:pt x="274980" y="6032"/>
                  </a:lnTo>
                  <a:lnTo>
                    <a:pt x="272186" y="5918"/>
                  </a:lnTo>
                  <a:lnTo>
                    <a:pt x="269506" y="5918"/>
                  </a:lnTo>
                  <a:lnTo>
                    <a:pt x="226733" y="26250"/>
                  </a:lnTo>
                  <a:lnTo>
                    <a:pt x="206273" y="86956"/>
                  </a:lnTo>
                  <a:lnTo>
                    <a:pt x="205778" y="101130"/>
                  </a:lnTo>
                  <a:lnTo>
                    <a:pt x="209003" y="131648"/>
                  </a:lnTo>
                  <a:lnTo>
                    <a:pt x="234835" y="168808"/>
                  </a:lnTo>
                  <a:lnTo>
                    <a:pt x="264375" y="176034"/>
                  </a:lnTo>
                  <a:lnTo>
                    <a:pt x="267284" y="176034"/>
                  </a:lnTo>
                  <a:lnTo>
                    <a:pt x="311569" y="156514"/>
                  </a:lnTo>
                  <a:lnTo>
                    <a:pt x="332244" y="97891"/>
                  </a:lnTo>
                  <a:lnTo>
                    <a:pt x="332892" y="87287"/>
                  </a:lnTo>
                  <a:lnTo>
                    <a:pt x="332905" y="81826"/>
                  </a:lnTo>
                  <a:close/>
                </a:path>
                <a:path w="2343784" h="178435">
                  <a:moveTo>
                    <a:pt x="455155" y="31915"/>
                  </a:moveTo>
                  <a:lnTo>
                    <a:pt x="414528" y="5130"/>
                  </a:lnTo>
                  <a:lnTo>
                    <a:pt x="405257" y="4686"/>
                  </a:lnTo>
                  <a:lnTo>
                    <a:pt x="380060" y="10680"/>
                  </a:lnTo>
                  <a:lnTo>
                    <a:pt x="347840" y="49568"/>
                  </a:lnTo>
                  <a:lnTo>
                    <a:pt x="340410" y="89179"/>
                  </a:lnTo>
                  <a:lnTo>
                    <a:pt x="340296" y="97663"/>
                  </a:lnTo>
                  <a:lnTo>
                    <a:pt x="343712" y="127266"/>
                  </a:lnTo>
                  <a:lnTo>
                    <a:pt x="353949" y="149225"/>
                  </a:lnTo>
                  <a:lnTo>
                    <a:pt x="371005" y="163550"/>
                  </a:lnTo>
                  <a:lnTo>
                    <a:pt x="394881" y="170218"/>
                  </a:lnTo>
                  <a:lnTo>
                    <a:pt x="405041" y="170776"/>
                  </a:lnTo>
                  <a:lnTo>
                    <a:pt x="419760" y="169443"/>
                  </a:lnTo>
                  <a:lnTo>
                    <a:pt x="435178" y="128028"/>
                  </a:lnTo>
                  <a:lnTo>
                    <a:pt x="429272" y="135064"/>
                  </a:lnTo>
                  <a:lnTo>
                    <a:pt x="422757" y="140081"/>
                  </a:lnTo>
                  <a:lnTo>
                    <a:pt x="415620" y="143090"/>
                  </a:lnTo>
                  <a:lnTo>
                    <a:pt x="406717" y="144094"/>
                  </a:lnTo>
                  <a:lnTo>
                    <a:pt x="400456" y="143205"/>
                  </a:lnTo>
                  <a:lnTo>
                    <a:pt x="386702" y="138087"/>
                  </a:lnTo>
                  <a:lnTo>
                    <a:pt x="376910" y="129070"/>
                  </a:lnTo>
                  <a:lnTo>
                    <a:pt x="371055" y="116154"/>
                  </a:lnTo>
                  <a:lnTo>
                    <a:pt x="369100" y="99339"/>
                  </a:lnTo>
                  <a:lnTo>
                    <a:pt x="369214" y="92303"/>
                  </a:lnTo>
                  <a:lnTo>
                    <a:pt x="382447" y="46558"/>
                  </a:lnTo>
                  <a:lnTo>
                    <a:pt x="407162" y="31584"/>
                  </a:lnTo>
                  <a:lnTo>
                    <a:pt x="411518" y="31813"/>
                  </a:lnTo>
                  <a:lnTo>
                    <a:pt x="419417" y="33591"/>
                  </a:lnTo>
                  <a:lnTo>
                    <a:pt x="426402" y="37249"/>
                  </a:lnTo>
                  <a:lnTo>
                    <a:pt x="432435" y="42799"/>
                  </a:lnTo>
                  <a:lnTo>
                    <a:pt x="437515" y="50228"/>
                  </a:lnTo>
                  <a:lnTo>
                    <a:pt x="455155" y="31915"/>
                  </a:lnTo>
                  <a:close/>
                </a:path>
                <a:path w="2343784" h="178435">
                  <a:moveTo>
                    <a:pt x="576440" y="145884"/>
                  </a:moveTo>
                  <a:lnTo>
                    <a:pt x="516496" y="94094"/>
                  </a:lnTo>
                  <a:lnTo>
                    <a:pt x="552335" y="9486"/>
                  </a:lnTo>
                  <a:lnTo>
                    <a:pt x="526884" y="0"/>
                  </a:lnTo>
                  <a:lnTo>
                    <a:pt x="492163" y="81813"/>
                  </a:lnTo>
                  <a:lnTo>
                    <a:pt x="482460" y="7023"/>
                  </a:lnTo>
                  <a:lnTo>
                    <a:pt x="455218" y="10934"/>
                  </a:lnTo>
                  <a:lnTo>
                    <a:pt x="473417" y="173901"/>
                  </a:lnTo>
                  <a:lnTo>
                    <a:pt x="502767" y="172008"/>
                  </a:lnTo>
                  <a:lnTo>
                    <a:pt x="498195" y="136283"/>
                  </a:lnTo>
                  <a:lnTo>
                    <a:pt x="505891" y="119087"/>
                  </a:lnTo>
                  <a:lnTo>
                    <a:pt x="556463" y="169100"/>
                  </a:lnTo>
                  <a:lnTo>
                    <a:pt x="576440" y="145884"/>
                  </a:lnTo>
                  <a:close/>
                </a:path>
                <a:path w="2343784" h="178435">
                  <a:moveTo>
                    <a:pt x="668870" y="5803"/>
                  </a:moveTo>
                  <a:lnTo>
                    <a:pt x="636498" y="5245"/>
                  </a:lnTo>
                  <a:lnTo>
                    <a:pt x="622554" y="166649"/>
                  </a:lnTo>
                  <a:lnTo>
                    <a:pt x="648779" y="168998"/>
                  </a:lnTo>
                  <a:lnTo>
                    <a:pt x="668870" y="5803"/>
                  </a:lnTo>
                  <a:close/>
                </a:path>
                <a:path w="2343784" h="178435">
                  <a:moveTo>
                    <a:pt x="790994" y="170002"/>
                  </a:moveTo>
                  <a:lnTo>
                    <a:pt x="790321" y="4127"/>
                  </a:lnTo>
                  <a:lnTo>
                    <a:pt x="760857" y="3797"/>
                  </a:lnTo>
                  <a:lnTo>
                    <a:pt x="764755" y="111290"/>
                  </a:lnTo>
                  <a:lnTo>
                    <a:pt x="700354" y="4127"/>
                  </a:lnTo>
                  <a:lnTo>
                    <a:pt x="679373" y="5918"/>
                  </a:lnTo>
                  <a:lnTo>
                    <a:pt x="681037" y="172008"/>
                  </a:lnTo>
                  <a:lnTo>
                    <a:pt x="710628" y="171665"/>
                  </a:lnTo>
                  <a:lnTo>
                    <a:pt x="708507" y="67754"/>
                  </a:lnTo>
                  <a:lnTo>
                    <a:pt x="767549" y="170332"/>
                  </a:lnTo>
                  <a:lnTo>
                    <a:pt x="790994" y="170002"/>
                  </a:lnTo>
                  <a:close/>
                </a:path>
                <a:path w="2343784" h="178435">
                  <a:moveTo>
                    <a:pt x="871816" y="74790"/>
                  </a:moveTo>
                  <a:lnTo>
                    <a:pt x="806069" y="77470"/>
                  </a:lnTo>
                  <a:lnTo>
                    <a:pt x="807745" y="105371"/>
                  </a:lnTo>
                  <a:lnTo>
                    <a:pt x="871486" y="104368"/>
                  </a:lnTo>
                  <a:lnTo>
                    <a:pt x="871816" y="74790"/>
                  </a:lnTo>
                  <a:close/>
                </a:path>
                <a:path w="2343784" h="178435">
                  <a:moveTo>
                    <a:pt x="986485" y="175691"/>
                  </a:moveTo>
                  <a:lnTo>
                    <a:pt x="976591" y="129705"/>
                  </a:lnTo>
                  <a:lnTo>
                    <a:pt x="971867" y="107721"/>
                  </a:lnTo>
                  <a:lnTo>
                    <a:pt x="959408" y="49784"/>
                  </a:lnTo>
                  <a:lnTo>
                    <a:pt x="949439" y="3352"/>
                  </a:lnTo>
                  <a:lnTo>
                    <a:pt x="944181" y="3098"/>
                  </a:lnTo>
                  <a:lnTo>
                    <a:pt x="944181" y="107721"/>
                  </a:lnTo>
                  <a:lnTo>
                    <a:pt x="913041" y="104482"/>
                  </a:lnTo>
                  <a:lnTo>
                    <a:pt x="934364" y="49784"/>
                  </a:lnTo>
                  <a:lnTo>
                    <a:pt x="944181" y="107721"/>
                  </a:lnTo>
                  <a:lnTo>
                    <a:pt x="944181" y="3098"/>
                  </a:lnTo>
                  <a:lnTo>
                    <a:pt x="924090" y="2120"/>
                  </a:lnTo>
                  <a:lnTo>
                    <a:pt x="865276" y="161963"/>
                  </a:lnTo>
                  <a:lnTo>
                    <a:pt x="893064" y="166649"/>
                  </a:lnTo>
                  <a:lnTo>
                    <a:pt x="905116" y="129705"/>
                  </a:lnTo>
                  <a:lnTo>
                    <a:pt x="948537" y="132829"/>
                  </a:lnTo>
                  <a:lnTo>
                    <a:pt x="955344" y="175361"/>
                  </a:lnTo>
                  <a:lnTo>
                    <a:pt x="986485" y="175691"/>
                  </a:lnTo>
                  <a:close/>
                </a:path>
                <a:path w="2343784" h="178435">
                  <a:moveTo>
                    <a:pt x="1096264" y="64185"/>
                  </a:moveTo>
                  <a:lnTo>
                    <a:pt x="1096149" y="58712"/>
                  </a:lnTo>
                  <a:lnTo>
                    <a:pt x="1090155" y="35001"/>
                  </a:lnTo>
                  <a:lnTo>
                    <a:pt x="1088110" y="32258"/>
                  </a:lnTo>
                  <a:lnTo>
                    <a:pt x="1077556" y="18084"/>
                  </a:lnTo>
                  <a:lnTo>
                    <a:pt x="1068908" y="13525"/>
                  </a:lnTo>
                  <a:lnTo>
                    <a:pt x="1068908" y="67195"/>
                  </a:lnTo>
                  <a:lnTo>
                    <a:pt x="1066431" y="79832"/>
                  </a:lnTo>
                  <a:lnTo>
                    <a:pt x="1059040" y="89268"/>
                  </a:lnTo>
                  <a:lnTo>
                    <a:pt x="1046721" y="95478"/>
                  </a:lnTo>
                  <a:lnTo>
                    <a:pt x="1029512" y="98450"/>
                  </a:lnTo>
                  <a:lnTo>
                    <a:pt x="1024483" y="98679"/>
                  </a:lnTo>
                  <a:lnTo>
                    <a:pt x="1021803" y="98679"/>
                  </a:lnTo>
                  <a:lnTo>
                    <a:pt x="1016114" y="34048"/>
                  </a:lnTo>
                  <a:lnTo>
                    <a:pt x="1022705" y="32931"/>
                  </a:lnTo>
                  <a:lnTo>
                    <a:pt x="1029068" y="32258"/>
                  </a:lnTo>
                  <a:lnTo>
                    <a:pt x="1035202" y="32258"/>
                  </a:lnTo>
                  <a:lnTo>
                    <a:pt x="1068806" y="64185"/>
                  </a:lnTo>
                  <a:lnTo>
                    <a:pt x="1068908" y="67195"/>
                  </a:lnTo>
                  <a:lnTo>
                    <a:pt x="1068908" y="13525"/>
                  </a:lnTo>
                  <a:lnTo>
                    <a:pt x="1058341" y="7950"/>
                  </a:lnTo>
                  <a:lnTo>
                    <a:pt x="1032522" y="4584"/>
                  </a:lnTo>
                  <a:lnTo>
                    <a:pt x="1029284" y="4584"/>
                  </a:lnTo>
                  <a:lnTo>
                    <a:pt x="984643" y="10718"/>
                  </a:lnTo>
                  <a:lnTo>
                    <a:pt x="997140" y="170332"/>
                  </a:lnTo>
                  <a:lnTo>
                    <a:pt x="1026045" y="168325"/>
                  </a:lnTo>
                  <a:lnTo>
                    <a:pt x="1023035" y="126022"/>
                  </a:lnTo>
                  <a:lnTo>
                    <a:pt x="1026604" y="126022"/>
                  </a:lnTo>
                  <a:lnTo>
                    <a:pt x="1080516" y="108077"/>
                  </a:lnTo>
                  <a:lnTo>
                    <a:pt x="1092327" y="89420"/>
                  </a:lnTo>
                  <a:lnTo>
                    <a:pt x="1096264" y="64185"/>
                  </a:lnTo>
                  <a:close/>
                </a:path>
                <a:path w="2343784" h="178435">
                  <a:moveTo>
                    <a:pt x="1219149" y="66078"/>
                  </a:moveTo>
                  <a:lnTo>
                    <a:pt x="1215059" y="41846"/>
                  </a:lnTo>
                  <a:lnTo>
                    <a:pt x="1210195" y="34721"/>
                  </a:lnTo>
                  <a:lnTo>
                    <a:pt x="1202804" y="23888"/>
                  </a:lnTo>
                  <a:lnTo>
                    <a:pt x="1191361" y="17348"/>
                  </a:lnTo>
                  <a:lnTo>
                    <a:pt x="1191361" y="67868"/>
                  </a:lnTo>
                  <a:lnTo>
                    <a:pt x="1189037" y="82207"/>
                  </a:lnTo>
                  <a:lnTo>
                    <a:pt x="1182077" y="92417"/>
                  </a:lnTo>
                  <a:lnTo>
                    <a:pt x="1170495" y="98539"/>
                  </a:lnTo>
                  <a:lnTo>
                    <a:pt x="1154303" y="100571"/>
                  </a:lnTo>
                  <a:lnTo>
                    <a:pt x="1149616" y="100571"/>
                  </a:lnTo>
                  <a:lnTo>
                    <a:pt x="1144816" y="100241"/>
                  </a:lnTo>
                  <a:lnTo>
                    <a:pt x="1139901" y="99568"/>
                  </a:lnTo>
                  <a:lnTo>
                    <a:pt x="1143368" y="34823"/>
                  </a:lnTo>
                  <a:lnTo>
                    <a:pt x="1146822" y="34721"/>
                  </a:lnTo>
                  <a:lnTo>
                    <a:pt x="1149946" y="34721"/>
                  </a:lnTo>
                  <a:lnTo>
                    <a:pt x="1189253" y="54457"/>
                  </a:lnTo>
                  <a:lnTo>
                    <a:pt x="1191361" y="67868"/>
                  </a:lnTo>
                  <a:lnTo>
                    <a:pt x="1191361" y="17348"/>
                  </a:lnTo>
                  <a:lnTo>
                    <a:pt x="1182370" y="12204"/>
                  </a:lnTo>
                  <a:lnTo>
                    <a:pt x="1153744" y="6807"/>
                  </a:lnTo>
                  <a:lnTo>
                    <a:pt x="1147711" y="6362"/>
                  </a:lnTo>
                  <a:lnTo>
                    <a:pt x="1142022" y="6248"/>
                  </a:lnTo>
                  <a:lnTo>
                    <a:pt x="1128966" y="6248"/>
                  </a:lnTo>
                  <a:lnTo>
                    <a:pt x="1121930" y="6591"/>
                  </a:lnTo>
                  <a:lnTo>
                    <a:pt x="1115352" y="7366"/>
                  </a:lnTo>
                  <a:lnTo>
                    <a:pt x="1105522" y="167093"/>
                  </a:lnTo>
                  <a:lnTo>
                    <a:pt x="1134325" y="169113"/>
                  </a:lnTo>
                  <a:lnTo>
                    <a:pt x="1137335" y="126809"/>
                  </a:lnTo>
                  <a:lnTo>
                    <a:pt x="1143698" y="127812"/>
                  </a:lnTo>
                  <a:lnTo>
                    <a:pt x="1150061" y="128257"/>
                  </a:lnTo>
                  <a:lnTo>
                    <a:pt x="1156309" y="128257"/>
                  </a:lnTo>
                  <a:lnTo>
                    <a:pt x="1166507" y="126809"/>
                  </a:lnTo>
                  <a:lnTo>
                    <a:pt x="1181836" y="124637"/>
                  </a:lnTo>
                  <a:lnTo>
                    <a:pt x="1200823" y="113766"/>
                  </a:lnTo>
                  <a:lnTo>
                    <a:pt x="1209865" y="100571"/>
                  </a:lnTo>
                  <a:lnTo>
                    <a:pt x="1213231" y="95669"/>
                  </a:lnTo>
                  <a:lnTo>
                    <a:pt x="1219047" y="70319"/>
                  </a:lnTo>
                  <a:lnTo>
                    <a:pt x="1219149" y="66078"/>
                  </a:lnTo>
                  <a:close/>
                </a:path>
                <a:path w="2343784" h="178435">
                  <a:moveTo>
                    <a:pt x="1393964" y="64071"/>
                  </a:moveTo>
                  <a:lnTo>
                    <a:pt x="1388999" y="38354"/>
                  </a:lnTo>
                  <a:lnTo>
                    <a:pt x="1385341" y="33261"/>
                  </a:lnTo>
                  <a:lnTo>
                    <a:pt x="1375765" y="19964"/>
                  </a:lnTo>
                  <a:lnTo>
                    <a:pt x="1366393" y="15176"/>
                  </a:lnTo>
                  <a:lnTo>
                    <a:pt x="1366393" y="67640"/>
                  </a:lnTo>
                  <a:lnTo>
                    <a:pt x="1363738" y="81394"/>
                  </a:lnTo>
                  <a:lnTo>
                    <a:pt x="1355915" y="91198"/>
                  </a:lnTo>
                  <a:lnTo>
                    <a:pt x="1342923" y="97066"/>
                  </a:lnTo>
                  <a:lnTo>
                    <a:pt x="1324762" y="99009"/>
                  </a:lnTo>
                  <a:lnTo>
                    <a:pt x="1319733" y="99009"/>
                  </a:lnTo>
                  <a:lnTo>
                    <a:pt x="1317053" y="98780"/>
                  </a:lnTo>
                  <a:lnTo>
                    <a:pt x="1315935" y="33934"/>
                  </a:lnTo>
                  <a:lnTo>
                    <a:pt x="1319733" y="33489"/>
                  </a:lnTo>
                  <a:lnTo>
                    <a:pt x="1324533" y="33261"/>
                  </a:lnTo>
                  <a:lnTo>
                    <a:pt x="1330223" y="33261"/>
                  </a:lnTo>
                  <a:lnTo>
                    <a:pt x="1345984" y="35420"/>
                  </a:lnTo>
                  <a:lnTo>
                    <a:pt x="1357274" y="41871"/>
                  </a:lnTo>
                  <a:lnTo>
                    <a:pt x="1364068" y="52616"/>
                  </a:lnTo>
                  <a:lnTo>
                    <a:pt x="1366393" y="67640"/>
                  </a:lnTo>
                  <a:lnTo>
                    <a:pt x="1366393" y="15176"/>
                  </a:lnTo>
                  <a:lnTo>
                    <a:pt x="1354213" y="8928"/>
                  </a:lnTo>
                  <a:lnTo>
                    <a:pt x="1324317" y="5245"/>
                  </a:lnTo>
                  <a:lnTo>
                    <a:pt x="1313942" y="5461"/>
                  </a:lnTo>
                  <a:lnTo>
                    <a:pt x="1304099" y="6070"/>
                  </a:lnTo>
                  <a:lnTo>
                    <a:pt x="1294828" y="7086"/>
                  </a:lnTo>
                  <a:lnTo>
                    <a:pt x="1286141" y="8483"/>
                  </a:lnTo>
                  <a:lnTo>
                    <a:pt x="1287475" y="168541"/>
                  </a:lnTo>
                  <a:lnTo>
                    <a:pt x="1316380" y="168541"/>
                  </a:lnTo>
                  <a:lnTo>
                    <a:pt x="1316380" y="126123"/>
                  </a:lnTo>
                  <a:lnTo>
                    <a:pt x="1319961" y="126352"/>
                  </a:lnTo>
                  <a:lnTo>
                    <a:pt x="1323416" y="126466"/>
                  </a:lnTo>
                  <a:lnTo>
                    <a:pt x="1326654" y="126466"/>
                  </a:lnTo>
                  <a:lnTo>
                    <a:pt x="1329207" y="126123"/>
                  </a:lnTo>
                  <a:lnTo>
                    <a:pt x="1355661" y="122580"/>
                  </a:lnTo>
                  <a:lnTo>
                    <a:pt x="1376553" y="110883"/>
                  </a:lnTo>
                  <a:lnTo>
                    <a:pt x="1384325" y="99009"/>
                  </a:lnTo>
                  <a:lnTo>
                    <a:pt x="1389316" y="91389"/>
                  </a:lnTo>
                  <a:lnTo>
                    <a:pt x="1393964" y="64071"/>
                  </a:lnTo>
                  <a:close/>
                </a:path>
                <a:path w="2343784" h="178435">
                  <a:moveTo>
                    <a:pt x="1524838" y="11722"/>
                  </a:moveTo>
                  <a:lnTo>
                    <a:pt x="1496161" y="9156"/>
                  </a:lnTo>
                  <a:lnTo>
                    <a:pt x="1484998" y="98005"/>
                  </a:lnTo>
                  <a:lnTo>
                    <a:pt x="1481124" y="117271"/>
                  </a:lnTo>
                  <a:lnTo>
                    <a:pt x="1474203" y="131051"/>
                  </a:lnTo>
                  <a:lnTo>
                    <a:pt x="1464221" y="139331"/>
                  </a:lnTo>
                  <a:lnTo>
                    <a:pt x="1451178" y="142087"/>
                  </a:lnTo>
                  <a:lnTo>
                    <a:pt x="1446822" y="141871"/>
                  </a:lnTo>
                  <a:lnTo>
                    <a:pt x="1438998" y="139141"/>
                  </a:lnTo>
                  <a:lnTo>
                    <a:pt x="1433410" y="132969"/>
                  </a:lnTo>
                  <a:lnTo>
                    <a:pt x="1430083" y="123317"/>
                  </a:lnTo>
                  <a:lnTo>
                    <a:pt x="1428965" y="110172"/>
                  </a:lnTo>
                  <a:lnTo>
                    <a:pt x="1429181" y="101574"/>
                  </a:lnTo>
                  <a:lnTo>
                    <a:pt x="1441462" y="2235"/>
                  </a:lnTo>
                  <a:lnTo>
                    <a:pt x="1412557" y="1003"/>
                  </a:lnTo>
                  <a:lnTo>
                    <a:pt x="1400835" y="104254"/>
                  </a:lnTo>
                  <a:lnTo>
                    <a:pt x="1400721" y="111620"/>
                  </a:lnTo>
                  <a:lnTo>
                    <a:pt x="1403616" y="134797"/>
                  </a:lnTo>
                  <a:lnTo>
                    <a:pt x="1446936" y="168998"/>
                  </a:lnTo>
                  <a:lnTo>
                    <a:pt x="1456194" y="169443"/>
                  </a:lnTo>
                  <a:lnTo>
                    <a:pt x="1477606" y="165887"/>
                  </a:lnTo>
                  <a:lnTo>
                    <a:pt x="1494129" y="155206"/>
                  </a:lnTo>
                  <a:lnTo>
                    <a:pt x="1505737" y="137375"/>
                  </a:lnTo>
                  <a:lnTo>
                    <a:pt x="1512455" y="112407"/>
                  </a:lnTo>
                  <a:lnTo>
                    <a:pt x="1524838" y="11722"/>
                  </a:lnTo>
                  <a:close/>
                </a:path>
                <a:path w="2343784" h="178435">
                  <a:moveTo>
                    <a:pt x="1643532" y="64858"/>
                  </a:moveTo>
                  <a:lnTo>
                    <a:pt x="1639925" y="40817"/>
                  </a:lnTo>
                  <a:lnTo>
                    <a:pt x="1633537" y="30149"/>
                  </a:lnTo>
                  <a:lnTo>
                    <a:pt x="1629130" y="22796"/>
                  </a:lnTo>
                  <a:lnTo>
                    <a:pt x="1616849" y="14592"/>
                  </a:lnTo>
                  <a:lnTo>
                    <a:pt x="1616849" y="59055"/>
                  </a:lnTo>
                  <a:lnTo>
                    <a:pt x="1616849" y="62064"/>
                  </a:lnTo>
                  <a:lnTo>
                    <a:pt x="1616633" y="63627"/>
                  </a:lnTo>
                  <a:lnTo>
                    <a:pt x="1616189" y="67424"/>
                  </a:lnTo>
                  <a:lnTo>
                    <a:pt x="1612773" y="78549"/>
                  </a:lnTo>
                  <a:lnTo>
                    <a:pt x="1605711" y="86512"/>
                  </a:lnTo>
                  <a:lnTo>
                    <a:pt x="1594980" y="91274"/>
                  </a:lnTo>
                  <a:lnTo>
                    <a:pt x="1580578" y="92875"/>
                  </a:lnTo>
                  <a:lnTo>
                    <a:pt x="1578343" y="92875"/>
                  </a:lnTo>
                  <a:lnTo>
                    <a:pt x="1564055" y="91084"/>
                  </a:lnTo>
                  <a:lnTo>
                    <a:pt x="1568742" y="30149"/>
                  </a:lnTo>
                  <a:lnTo>
                    <a:pt x="1576781" y="30149"/>
                  </a:lnTo>
                  <a:lnTo>
                    <a:pt x="1580692" y="30251"/>
                  </a:lnTo>
                  <a:lnTo>
                    <a:pt x="1614817" y="47917"/>
                  </a:lnTo>
                  <a:lnTo>
                    <a:pt x="1616849" y="59055"/>
                  </a:lnTo>
                  <a:lnTo>
                    <a:pt x="1616849" y="14592"/>
                  </a:lnTo>
                  <a:lnTo>
                    <a:pt x="1611134" y="10769"/>
                  </a:lnTo>
                  <a:lnTo>
                    <a:pt x="1585937" y="4699"/>
                  </a:lnTo>
                  <a:lnTo>
                    <a:pt x="1580908" y="4241"/>
                  </a:lnTo>
                  <a:lnTo>
                    <a:pt x="1575447" y="3911"/>
                  </a:lnTo>
                  <a:lnTo>
                    <a:pt x="1566062" y="3911"/>
                  </a:lnTo>
                  <a:lnTo>
                    <a:pt x="1562277" y="4025"/>
                  </a:lnTo>
                  <a:lnTo>
                    <a:pt x="1558366" y="4241"/>
                  </a:lnTo>
                  <a:lnTo>
                    <a:pt x="1543405" y="5473"/>
                  </a:lnTo>
                  <a:lnTo>
                    <a:pt x="1527784" y="164426"/>
                  </a:lnTo>
                  <a:lnTo>
                    <a:pt x="1558137" y="167551"/>
                  </a:lnTo>
                  <a:lnTo>
                    <a:pt x="1561934" y="118770"/>
                  </a:lnTo>
                  <a:lnTo>
                    <a:pt x="1565846" y="118999"/>
                  </a:lnTo>
                  <a:lnTo>
                    <a:pt x="1569643" y="119100"/>
                  </a:lnTo>
                  <a:lnTo>
                    <a:pt x="1576006" y="119100"/>
                  </a:lnTo>
                  <a:lnTo>
                    <a:pt x="1612607" y="178269"/>
                  </a:lnTo>
                  <a:lnTo>
                    <a:pt x="1637728" y="159626"/>
                  </a:lnTo>
                  <a:lnTo>
                    <a:pt x="1604416" y="118770"/>
                  </a:lnTo>
                  <a:lnTo>
                    <a:pt x="1602232" y="116090"/>
                  </a:lnTo>
                  <a:lnTo>
                    <a:pt x="1635633" y="92875"/>
                  </a:lnTo>
                  <a:lnTo>
                    <a:pt x="1643519" y="67424"/>
                  </a:lnTo>
                  <a:lnTo>
                    <a:pt x="1643532" y="64858"/>
                  </a:lnTo>
                  <a:close/>
                </a:path>
                <a:path w="2343784" h="178435">
                  <a:moveTo>
                    <a:pt x="1764779" y="31915"/>
                  </a:moveTo>
                  <a:lnTo>
                    <a:pt x="1724152" y="5130"/>
                  </a:lnTo>
                  <a:lnTo>
                    <a:pt x="1714881" y="4686"/>
                  </a:lnTo>
                  <a:lnTo>
                    <a:pt x="1689684" y="10680"/>
                  </a:lnTo>
                  <a:lnTo>
                    <a:pt x="1657464" y="49568"/>
                  </a:lnTo>
                  <a:lnTo>
                    <a:pt x="1650034" y="89179"/>
                  </a:lnTo>
                  <a:lnTo>
                    <a:pt x="1649920" y="97663"/>
                  </a:lnTo>
                  <a:lnTo>
                    <a:pt x="1653324" y="127266"/>
                  </a:lnTo>
                  <a:lnTo>
                    <a:pt x="1663560" y="149225"/>
                  </a:lnTo>
                  <a:lnTo>
                    <a:pt x="1680616" y="163550"/>
                  </a:lnTo>
                  <a:lnTo>
                    <a:pt x="1704505" y="170218"/>
                  </a:lnTo>
                  <a:lnTo>
                    <a:pt x="1714665" y="170776"/>
                  </a:lnTo>
                  <a:lnTo>
                    <a:pt x="1729371" y="169443"/>
                  </a:lnTo>
                  <a:lnTo>
                    <a:pt x="1744802" y="128028"/>
                  </a:lnTo>
                  <a:lnTo>
                    <a:pt x="1738896" y="135064"/>
                  </a:lnTo>
                  <a:lnTo>
                    <a:pt x="1732381" y="140081"/>
                  </a:lnTo>
                  <a:lnTo>
                    <a:pt x="1725244" y="143090"/>
                  </a:lnTo>
                  <a:lnTo>
                    <a:pt x="1716341" y="144094"/>
                  </a:lnTo>
                  <a:lnTo>
                    <a:pt x="1710080" y="143205"/>
                  </a:lnTo>
                  <a:lnTo>
                    <a:pt x="1696326" y="138087"/>
                  </a:lnTo>
                  <a:lnTo>
                    <a:pt x="1686534" y="129070"/>
                  </a:lnTo>
                  <a:lnTo>
                    <a:pt x="1680667" y="116154"/>
                  </a:lnTo>
                  <a:lnTo>
                    <a:pt x="1678724" y="99339"/>
                  </a:lnTo>
                  <a:lnTo>
                    <a:pt x="1678838" y="92303"/>
                  </a:lnTo>
                  <a:lnTo>
                    <a:pt x="1692071" y="46558"/>
                  </a:lnTo>
                  <a:lnTo>
                    <a:pt x="1716786" y="31584"/>
                  </a:lnTo>
                  <a:lnTo>
                    <a:pt x="1721142" y="31813"/>
                  </a:lnTo>
                  <a:lnTo>
                    <a:pt x="1729041" y="33591"/>
                  </a:lnTo>
                  <a:lnTo>
                    <a:pt x="1736013" y="37249"/>
                  </a:lnTo>
                  <a:lnTo>
                    <a:pt x="1742059" y="42799"/>
                  </a:lnTo>
                  <a:lnTo>
                    <a:pt x="1747139" y="50228"/>
                  </a:lnTo>
                  <a:lnTo>
                    <a:pt x="1764779" y="31915"/>
                  </a:lnTo>
                  <a:close/>
                </a:path>
                <a:path w="2343784" h="178435">
                  <a:moveTo>
                    <a:pt x="1897557" y="162636"/>
                  </a:moveTo>
                  <a:lnTo>
                    <a:pt x="1879142" y="0"/>
                  </a:lnTo>
                  <a:lnTo>
                    <a:pt x="1850224" y="4025"/>
                  </a:lnTo>
                  <a:lnTo>
                    <a:pt x="1858264" y="80708"/>
                  </a:lnTo>
                  <a:lnTo>
                    <a:pt x="1802904" y="87960"/>
                  </a:lnTo>
                  <a:lnTo>
                    <a:pt x="1793417" y="8267"/>
                  </a:lnTo>
                  <a:lnTo>
                    <a:pt x="1764944" y="12623"/>
                  </a:lnTo>
                  <a:lnTo>
                    <a:pt x="1783372" y="176707"/>
                  </a:lnTo>
                  <a:lnTo>
                    <a:pt x="1812950" y="173240"/>
                  </a:lnTo>
                  <a:lnTo>
                    <a:pt x="1806473" y="118770"/>
                  </a:lnTo>
                  <a:lnTo>
                    <a:pt x="1861616" y="112077"/>
                  </a:lnTo>
                  <a:lnTo>
                    <a:pt x="1867306" y="166433"/>
                  </a:lnTo>
                  <a:lnTo>
                    <a:pt x="1897557" y="162636"/>
                  </a:lnTo>
                  <a:close/>
                </a:path>
                <a:path w="2343784" h="178435">
                  <a:moveTo>
                    <a:pt x="2019630" y="175691"/>
                  </a:moveTo>
                  <a:lnTo>
                    <a:pt x="2009749" y="129705"/>
                  </a:lnTo>
                  <a:lnTo>
                    <a:pt x="2005025" y="107721"/>
                  </a:lnTo>
                  <a:lnTo>
                    <a:pt x="1992566" y="49784"/>
                  </a:lnTo>
                  <a:lnTo>
                    <a:pt x="1982584" y="3352"/>
                  </a:lnTo>
                  <a:lnTo>
                    <a:pt x="1977326" y="3098"/>
                  </a:lnTo>
                  <a:lnTo>
                    <a:pt x="1977326" y="107721"/>
                  </a:lnTo>
                  <a:lnTo>
                    <a:pt x="1946186" y="104482"/>
                  </a:lnTo>
                  <a:lnTo>
                    <a:pt x="1967509" y="49784"/>
                  </a:lnTo>
                  <a:lnTo>
                    <a:pt x="1977326" y="107721"/>
                  </a:lnTo>
                  <a:lnTo>
                    <a:pt x="1977326" y="3098"/>
                  </a:lnTo>
                  <a:lnTo>
                    <a:pt x="1957235" y="2120"/>
                  </a:lnTo>
                  <a:lnTo>
                    <a:pt x="1898421" y="161963"/>
                  </a:lnTo>
                  <a:lnTo>
                    <a:pt x="1926209" y="166649"/>
                  </a:lnTo>
                  <a:lnTo>
                    <a:pt x="1938261" y="129705"/>
                  </a:lnTo>
                  <a:lnTo>
                    <a:pt x="1981682" y="132829"/>
                  </a:lnTo>
                  <a:lnTo>
                    <a:pt x="1988489" y="175361"/>
                  </a:lnTo>
                  <a:lnTo>
                    <a:pt x="2019630" y="175691"/>
                  </a:lnTo>
                  <a:close/>
                </a:path>
                <a:path w="2343784" h="178435">
                  <a:moveTo>
                    <a:pt x="2133384" y="42862"/>
                  </a:moveTo>
                  <a:lnTo>
                    <a:pt x="2101710" y="7797"/>
                  </a:lnTo>
                  <a:lnTo>
                    <a:pt x="2079917" y="3683"/>
                  </a:lnTo>
                  <a:lnTo>
                    <a:pt x="2060727" y="6235"/>
                  </a:lnTo>
                  <a:lnTo>
                    <a:pt x="2030133" y="44424"/>
                  </a:lnTo>
                  <a:lnTo>
                    <a:pt x="2029345" y="53467"/>
                  </a:lnTo>
                  <a:lnTo>
                    <a:pt x="2031593" y="67271"/>
                  </a:lnTo>
                  <a:lnTo>
                    <a:pt x="2038362" y="79184"/>
                  </a:lnTo>
                  <a:lnTo>
                    <a:pt x="2049640" y="89242"/>
                  </a:lnTo>
                  <a:lnTo>
                    <a:pt x="2065401" y="97447"/>
                  </a:lnTo>
                  <a:lnTo>
                    <a:pt x="2079015" y="103314"/>
                  </a:lnTo>
                  <a:lnTo>
                    <a:pt x="2088756" y="110032"/>
                  </a:lnTo>
                  <a:lnTo>
                    <a:pt x="2094585" y="117627"/>
                  </a:lnTo>
                  <a:lnTo>
                    <a:pt x="2096541" y="126123"/>
                  </a:lnTo>
                  <a:lnTo>
                    <a:pt x="2094979" y="138290"/>
                  </a:lnTo>
                  <a:lnTo>
                    <a:pt x="2088845" y="143205"/>
                  </a:lnTo>
                  <a:lnTo>
                    <a:pt x="2078126" y="143205"/>
                  </a:lnTo>
                  <a:lnTo>
                    <a:pt x="2041398" y="119202"/>
                  </a:lnTo>
                  <a:lnTo>
                    <a:pt x="2019414" y="135839"/>
                  </a:lnTo>
                  <a:lnTo>
                    <a:pt x="2051367" y="165531"/>
                  </a:lnTo>
                  <a:lnTo>
                    <a:pt x="2076564" y="170103"/>
                  </a:lnTo>
                  <a:lnTo>
                    <a:pt x="2095868" y="167601"/>
                  </a:lnTo>
                  <a:lnTo>
                    <a:pt x="2110282" y="160070"/>
                  </a:lnTo>
                  <a:lnTo>
                    <a:pt x="2119769" y="147510"/>
                  </a:lnTo>
                  <a:lnTo>
                    <a:pt x="2124341" y="129921"/>
                  </a:lnTo>
                  <a:lnTo>
                    <a:pt x="2124672" y="124002"/>
                  </a:lnTo>
                  <a:lnTo>
                    <a:pt x="2121814" y="108127"/>
                  </a:lnTo>
                  <a:lnTo>
                    <a:pt x="2113267" y="94665"/>
                  </a:lnTo>
                  <a:lnTo>
                    <a:pt x="2099005" y="83654"/>
                  </a:lnTo>
                  <a:lnTo>
                    <a:pt x="2079015" y="75120"/>
                  </a:lnTo>
                  <a:lnTo>
                    <a:pt x="2069934" y="71488"/>
                  </a:lnTo>
                  <a:lnTo>
                    <a:pt x="2063445" y="66611"/>
                  </a:lnTo>
                  <a:lnTo>
                    <a:pt x="2059559" y="60528"/>
                  </a:lnTo>
                  <a:lnTo>
                    <a:pt x="2058263" y="53238"/>
                  </a:lnTo>
                  <a:lnTo>
                    <a:pt x="2058479" y="49326"/>
                  </a:lnTo>
                  <a:lnTo>
                    <a:pt x="2061032" y="41567"/>
                  </a:lnTo>
                  <a:lnTo>
                    <a:pt x="2065324" y="36029"/>
                  </a:lnTo>
                  <a:lnTo>
                    <a:pt x="2071357" y="32702"/>
                  </a:lnTo>
                  <a:lnTo>
                    <a:pt x="2079129" y="31584"/>
                  </a:lnTo>
                  <a:lnTo>
                    <a:pt x="2083257" y="31813"/>
                  </a:lnTo>
                  <a:lnTo>
                    <a:pt x="2092820" y="33909"/>
                  </a:lnTo>
                  <a:lnTo>
                    <a:pt x="2099614" y="37884"/>
                  </a:lnTo>
                  <a:lnTo>
                    <a:pt x="2104644" y="43840"/>
                  </a:lnTo>
                  <a:lnTo>
                    <a:pt x="2107933" y="51790"/>
                  </a:lnTo>
                  <a:lnTo>
                    <a:pt x="2133384" y="42862"/>
                  </a:lnTo>
                  <a:close/>
                </a:path>
                <a:path w="2343784" h="178435">
                  <a:moveTo>
                    <a:pt x="2236241" y="10160"/>
                  </a:moveTo>
                  <a:lnTo>
                    <a:pt x="2148840" y="2349"/>
                  </a:lnTo>
                  <a:lnTo>
                    <a:pt x="2133320" y="162407"/>
                  </a:lnTo>
                  <a:lnTo>
                    <a:pt x="2219604" y="171234"/>
                  </a:lnTo>
                  <a:lnTo>
                    <a:pt x="2223185" y="143776"/>
                  </a:lnTo>
                  <a:lnTo>
                    <a:pt x="2163686" y="138861"/>
                  </a:lnTo>
                  <a:lnTo>
                    <a:pt x="2166924" y="107048"/>
                  </a:lnTo>
                  <a:lnTo>
                    <a:pt x="2216150" y="113182"/>
                  </a:lnTo>
                  <a:lnTo>
                    <a:pt x="2217940" y="86067"/>
                  </a:lnTo>
                  <a:lnTo>
                    <a:pt x="2169376" y="82042"/>
                  </a:lnTo>
                  <a:lnTo>
                    <a:pt x="2174405" y="30810"/>
                  </a:lnTo>
                  <a:lnTo>
                    <a:pt x="2234120" y="39522"/>
                  </a:lnTo>
                  <a:lnTo>
                    <a:pt x="2236241" y="10160"/>
                  </a:lnTo>
                  <a:close/>
                </a:path>
                <a:path w="2343784" h="178435">
                  <a:moveTo>
                    <a:pt x="2343632" y="42862"/>
                  </a:moveTo>
                  <a:lnTo>
                    <a:pt x="2311971" y="7797"/>
                  </a:lnTo>
                  <a:lnTo>
                    <a:pt x="2290165" y="3683"/>
                  </a:lnTo>
                  <a:lnTo>
                    <a:pt x="2270976" y="6235"/>
                  </a:lnTo>
                  <a:lnTo>
                    <a:pt x="2240381" y="44424"/>
                  </a:lnTo>
                  <a:lnTo>
                    <a:pt x="2239594" y="53467"/>
                  </a:lnTo>
                  <a:lnTo>
                    <a:pt x="2241854" y="67271"/>
                  </a:lnTo>
                  <a:lnTo>
                    <a:pt x="2248624" y="79184"/>
                  </a:lnTo>
                  <a:lnTo>
                    <a:pt x="2259888" y="89242"/>
                  </a:lnTo>
                  <a:lnTo>
                    <a:pt x="2275649" y="97447"/>
                  </a:lnTo>
                  <a:lnTo>
                    <a:pt x="2289276" y="103314"/>
                  </a:lnTo>
                  <a:lnTo>
                    <a:pt x="2299004" y="110032"/>
                  </a:lnTo>
                  <a:lnTo>
                    <a:pt x="2304846" y="117627"/>
                  </a:lnTo>
                  <a:lnTo>
                    <a:pt x="2306790" y="126123"/>
                  </a:lnTo>
                  <a:lnTo>
                    <a:pt x="2305227" y="138290"/>
                  </a:lnTo>
                  <a:lnTo>
                    <a:pt x="2299093" y="143205"/>
                  </a:lnTo>
                  <a:lnTo>
                    <a:pt x="2288375" y="143205"/>
                  </a:lnTo>
                  <a:lnTo>
                    <a:pt x="2251646" y="119202"/>
                  </a:lnTo>
                  <a:lnTo>
                    <a:pt x="2229662" y="135839"/>
                  </a:lnTo>
                  <a:lnTo>
                    <a:pt x="2261616" y="165531"/>
                  </a:lnTo>
                  <a:lnTo>
                    <a:pt x="2286812" y="170103"/>
                  </a:lnTo>
                  <a:lnTo>
                    <a:pt x="2306129" y="167601"/>
                  </a:lnTo>
                  <a:lnTo>
                    <a:pt x="2320531" y="160070"/>
                  </a:lnTo>
                  <a:lnTo>
                    <a:pt x="2330031" y="147510"/>
                  </a:lnTo>
                  <a:lnTo>
                    <a:pt x="2334590" y="129921"/>
                  </a:lnTo>
                  <a:lnTo>
                    <a:pt x="2334920" y="124002"/>
                  </a:lnTo>
                  <a:lnTo>
                    <a:pt x="2332075" y="108127"/>
                  </a:lnTo>
                  <a:lnTo>
                    <a:pt x="2323515" y="94665"/>
                  </a:lnTo>
                  <a:lnTo>
                    <a:pt x="2309253" y="83654"/>
                  </a:lnTo>
                  <a:lnTo>
                    <a:pt x="2289264" y="75120"/>
                  </a:lnTo>
                  <a:lnTo>
                    <a:pt x="2280183" y="71488"/>
                  </a:lnTo>
                  <a:lnTo>
                    <a:pt x="2273693" y="66611"/>
                  </a:lnTo>
                  <a:lnTo>
                    <a:pt x="2269807" y="60528"/>
                  </a:lnTo>
                  <a:lnTo>
                    <a:pt x="2268512" y="53238"/>
                  </a:lnTo>
                  <a:lnTo>
                    <a:pt x="2268728" y="49326"/>
                  </a:lnTo>
                  <a:lnTo>
                    <a:pt x="2271280" y="41567"/>
                  </a:lnTo>
                  <a:lnTo>
                    <a:pt x="2275573" y="36029"/>
                  </a:lnTo>
                  <a:lnTo>
                    <a:pt x="2281618" y="32702"/>
                  </a:lnTo>
                  <a:lnTo>
                    <a:pt x="2289378" y="31584"/>
                  </a:lnTo>
                  <a:lnTo>
                    <a:pt x="2293505" y="31813"/>
                  </a:lnTo>
                  <a:lnTo>
                    <a:pt x="2303081" y="33909"/>
                  </a:lnTo>
                  <a:lnTo>
                    <a:pt x="2309863" y="37884"/>
                  </a:lnTo>
                  <a:lnTo>
                    <a:pt x="2314892" y="43840"/>
                  </a:lnTo>
                  <a:lnTo>
                    <a:pt x="2318181" y="51790"/>
                  </a:lnTo>
                  <a:lnTo>
                    <a:pt x="2343632" y="4286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7108241" y="4804740"/>
              <a:ext cx="3318510" cy="1146810"/>
            </a:xfrm>
            <a:custGeom>
              <a:avLst/>
              <a:gdLst/>
              <a:ahLst/>
              <a:cxnLst/>
              <a:rect l="l" t="t" r="r" b="b"/>
              <a:pathLst>
                <a:path w="3318509" h="1146810">
                  <a:moveTo>
                    <a:pt x="3157842" y="0"/>
                  </a:moveTo>
                  <a:lnTo>
                    <a:pt x="160274" y="0"/>
                  </a:lnTo>
                  <a:lnTo>
                    <a:pt x="109614" y="8170"/>
                  </a:lnTo>
                  <a:lnTo>
                    <a:pt x="65617" y="30922"/>
                  </a:lnTo>
                  <a:lnTo>
                    <a:pt x="30922" y="65614"/>
                  </a:lnTo>
                  <a:lnTo>
                    <a:pt x="8170" y="109607"/>
                  </a:lnTo>
                  <a:lnTo>
                    <a:pt x="0" y="160261"/>
                  </a:lnTo>
                  <a:lnTo>
                    <a:pt x="0" y="986485"/>
                  </a:lnTo>
                  <a:lnTo>
                    <a:pt x="8170" y="1037144"/>
                  </a:lnTo>
                  <a:lnTo>
                    <a:pt x="30922" y="1081141"/>
                  </a:lnTo>
                  <a:lnTo>
                    <a:pt x="65617" y="1115836"/>
                  </a:lnTo>
                  <a:lnTo>
                    <a:pt x="109614" y="1138588"/>
                  </a:lnTo>
                  <a:lnTo>
                    <a:pt x="160274" y="1146759"/>
                  </a:lnTo>
                  <a:lnTo>
                    <a:pt x="3157842" y="1146759"/>
                  </a:lnTo>
                  <a:lnTo>
                    <a:pt x="3208502" y="1138588"/>
                  </a:lnTo>
                  <a:lnTo>
                    <a:pt x="3252498" y="1115836"/>
                  </a:lnTo>
                  <a:lnTo>
                    <a:pt x="3287193" y="1081141"/>
                  </a:lnTo>
                  <a:lnTo>
                    <a:pt x="3309945" y="1037144"/>
                  </a:lnTo>
                  <a:lnTo>
                    <a:pt x="3318116" y="986485"/>
                  </a:lnTo>
                  <a:lnTo>
                    <a:pt x="3318116" y="160261"/>
                  </a:lnTo>
                  <a:lnTo>
                    <a:pt x="3309945" y="109607"/>
                  </a:lnTo>
                  <a:lnTo>
                    <a:pt x="3287193" y="65614"/>
                  </a:lnTo>
                  <a:lnTo>
                    <a:pt x="3252498" y="30922"/>
                  </a:lnTo>
                  <a:lnTo>
                    <a:pt x="3208502" y="8170"/>
                  </a:lnTo>
                  <a:lnTo>
                    <a:pt x="3157842" y="0"/>
                  </a:lnTo>
                  <a:close/>
                </a:path>
              </a:pathLst>
            </a:custGeom>
            <a:solidFill>
              <a:srgbClr val="6E589D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object 96"/>
            <p:cNvSpPr/>
            <p:nvPr/>
          </p:nvSpPr>
          <p:spPr>
            <a:xfrm>
              <a:off x="7108251" y="4804744"/>
              <a:ext cx="3318510" cy="306070"/>
            </a:xfrm>
            <a:custGeom>
              <a:avLst/>
              <a:gdLst/>
              <a:ahLst/>
              <a:cxnLst/>
              <a:rect l="l" t="t" r="r" b="b"/>
              <a:pathLst>
                <a:path w="3318509" h="306070">
                  <a:moveTo>
                    <a:pt x="3136480" y="0"/>
                  </a:moveTo>
                  <a:lnTo>
                    <a:pt x="176123" y="0"/>
                  </a:lnTo>
                  <a:lnTo>
                    <a:pt x="129303" y="6290"/>
                  </a:lnTo>
                  <a:lnTo>
                    <a:pt x="87231" y="24043"/>
                  </a:lnTo>
                  <a:lnTo>
                    <a:pt x="51585" y="51581"/>
                  </a:lnTo>
                  <a:lnTo>
                    <a:pt x="24046" y="87225"/>
                  </a:lnTo>
                  <a:lnTo>
                    <a:pt x="6291" y="129298"/>
                  </a:lnTo>
                  <a:lnTo>
                    <a:pt x="0" y="176123"/>
                  </a:lnTo>
                  <a:lnTo>
                    <a:pt x="0" y="305612"/>
                  </a:lnTo>
                  <a:lnTo>
                    <a:pt x="3318103" y="305612"/>
                  </a:lnTo>
                  <a:lnTo>
                    <a:pt x="3318103" y="181622"/>
                  </a:lnTo>
                  <a:lnTo>
                    <a:pt x="3311615" y="133341"/>
                  </a:lnTo>
                  <a:lnTo>
                    <a:pt x="3293306" y="89955"/>
                  </a:lnTo>
                  <a:lnTo>
                    <a:pt x="3264906" y="53197"/>
                  </a:lnTo>
                  <a:lnTo>
                    <a:pt x="3228148" y="24797"/>
                  </a:lnTo>
                  <a:lnTo>
                    <a:pt x="3184762" y="6487"/>
                  </a:lnTo>
                  <a:lnTo>
                    <a:pt x="3136480" y="0"/>
                  </a:lnTo>
                  <a:close/>
                </a:path>
              </a:pathLst>
            </a:custGeom>
            <a:solidFill>
              <a:srgbClr val="5354A4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7" name="object 97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7193535" y="5156111"/>
              <a:ext cx="2816426" cy="691104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7213637" y="4864138"/>
              <a:ext cx="2670045" cy="195069"/>
            </a:xfrm>
            <a:prstGeom prst="rect">
              <a:avLst/>
            </a:prstGeom>
          </p:spPr>
        </p:pic>
        <p:sp>
          <p:nvSpPr>
            <p:cNvPr id="99" name="object 99"/>
            <p:cNvSpPr/>
            <p:nvPr/>
          </p:nvSpPr>
          <p:spPr>
            <a:xfrm>
              <a:off x="7108241" y="6195288"/>
              <a:ext cx="3318510" cy="1184910"/>
            </a:xfrm>
            <a:custGeom>
              <a:avLst/>
              <a:gdLst/>
              <a:ahLst/>
              <a:cxnLst/>
              <a:rect l="l" t="t" r="r" b="b"/>
              <a:pathLst>
                <a:path w="3318509" h="1184909">
                  <a:moveTo>
                    <a:pt x="3157842" y="0"/>
                  </a:moveTo>
                  <a:lnTo>
                    <a:pt x="160274" y="0"/>
                  </a:lnTo>
                  <a:lnTo>
                    <a:pt x="109614" y="8170"/>
                  </a:lnTo>
                  <a:lnTo>
                    <a:pt x="65617" y="30922"/>
                  </a:lnTo>
                  <a:lnTo>
                    <a:pt x="30922" y="65617"/>
                  </a:lnTo>
                  <a:lnTo>
                    <a:pt x="8170" y="109614"/>
                  </a:lnTo>
                  <a:lnTo>
                    <a:pt x="0" y="160274"/>
                  </a:lnTo>
                  <a:lnTo>
                    <a:pt x="0" y="1024610"/>
                  </a:lnTo>
                  <a:lnTo>
                    <a:pt x="8170" y="1075270"/>
                  </a:lnTo>
                  <a:lnTo>
                    <a:pt x="30922" y="1119267"/>
                  </a:lnTo>
                  <a:lnTo>
                    <a:pt x="65617" y="1153961"/>
                  </a:lnTo>
                  <a:lnTo>
                    <a:pt x="109614" y="1176713"/>
                  </a:lnTo>
                  <a:lnTo>
                    <a:pt x="160274" y="1184884"/>
                  </a:lnTo>
                  <a:lnTo>
                    <a:pt x="3157842" y="1184884"/>
                  </a:lnTo>
                  <a:lnTo>
                    <a:pt x="3208502" y="1176713"/>
                  </a:lnTo>
                  <a:lnTo>
                    <a:pt x="3252498" y="1153961"/>
                  </a:lnTo>
                  <a:lnTo>
                    <a:pt x="3287193" y="1119267"/>
                  </a:lnTo>
                  <a:lnTo>
                    <a:pt x="3309945" y="1075270"/>
                  </a:lnTo>
                  <a:lnTo>
                    <a:pt x="3318116" y="1024610"/>
                  </a:lnTo>
                  <a:lnTo>
                    <a:pt x="3318116" y="160274"/>
                  </a:lnTo>
                  <a:lnTo>
                    <a:pt x="3309945" y="109614"/>
                  </a:lnTo>
                  <a:lnTo>
                    <a:pt x="3287193" y="65617"/>
                  </a:lnTo>
                  <a:lnTo>
                    <a:pt x="3252498" y="30922"/>
                  </a:lnTo>
                  <a:lnTo>
                    <a:pt x="3208502" y="8170"/>
                  </a:lnTo>
                  <a:lnTo>
                    <a:pt x="3157842" y="0"/>
                  </a:lnTo>
                  <a:close/>
                </a:path>
              </a:pathLst>
            </a:custGeom>
            <a:solidFill>
              <a:srgbClr val="6E589D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9819054" y="6446991"/>
              <a:ext cx="608330" cy="904240"/>
            </a:xfrm>
            <a:custGeom>
              <a:avLst/>
              <a:gdLst/>
              <a:ahLst/>
              <a:cxnLst/>
              <a:rect l="l" t="t" r="r" b="b"/>
              <a:pathLst>
                <a:path w="608329" h="904240">
                  <a:moveTo>
                    <a:pt x="595464" y="0"/>
                  </a:moveTo>
                  <a:lnTo>
                    <a:pt x="0" y="169722"/>
                  </a:lnTo>
                  <a:lnTo>
                    <a:pt x="121894" y="904112"/>
                  </a:lnTo>
                  <a:lnTo>
                    <a:pt x="608037" y="701192"/>
                  </a:lnTo>
                  <a:lnTo>
                    <a:pt x="595464" y="0"/>
                  </a:lnTo>
                  <a:close/>
                </a:path>
              </a:pathLst>
            </a:custGeom>
            <a:solidFill>
              <a:srgbClr val="5354A4">
                <a:alpha val="51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101"/>
            <p:cNvSpPr/>
            <p:nvPr/>
          </p:nvSpPr>
          <p:spPr>
            <a:xfrm>
              <a:off x="7108251" y="6195293"/>
              <a:ext cx="3318510" cy="306070"/>
            </a:xfrm>
            <a:custGeom>
              <a:avLst/>
              <a:gdLst/>
              <a:ahLst/>
              <a:cxnLst/>
              <a:rect l="l" t="t" r="r" b="b"/>
              <a:pathLst>
                <a:path w="3318509" h="306070">
                  <a:moveTo>
                    <a:pt x="3136480" y="0"/>
                  </a:moveTo>
                  <a:lnTo>
                    <a:pt x="176123" y="0"/>
                  </a:lnTo>
                  <a:lnTo>
                    <a:pt x="129303" y="6291"/>
                  </a:lnTo>
                  <a:lnTo>
                    <a:pt x="87231" y="24046"/>
                  </a:lnTo>
                  <a:lnTo>
                    <a:pt x="51585" y="51585"/>
                  </a:lnTo>
                  <a:lnTo>
                    <a:pt x="24046" y="87231"/>
                  </a:lnTo>
                  <a:lnTo>
                    <a:pt x="6291" y="129303"/>
                  </a:lnTo>
                  <a:lnTo>
                    <a:pt x="0" y="176123"/>
                  </a:lnTo>
                  <a:lnTo>
                    <a:pt x="0" y="305612"/>
                  </a:lnTo>
                  <a:lnTo>
                    <a:pt x="3318103" y="305612"/>
                  </a:lnTo>
                  <a:lnTo>
                    <a:pt x="3318103" y="181622"/>
                  </a:lnTo>
                  <a:lnTo>
                    <a:pt x="3311615" y="133341"/>
                  </a:lnTo>
                  <a:lnTo>
                    <a:pt x="3293306" y="89955"/>
                  </a:lnTo>
                  <a:lnTo>
                    <a:pt x="3264906" y="53197"/>
                  </a:lnTo>
                  <a:lnTo>
                    <a:pt x="3228148" y="24797"/>
                  </a:lnTo>
                  <a:lnTo>
                    <a:pt x="3184762" y="6487"/>
                  </a:lnTo>
                  <a:lnTo>
                    <a:pt x="3136480" y="0"/>
                  </a:lnTo>
                  <a:close/>
                </a:path>
              </a:pathLst>
            </a:custGeom>
            <a:solidFill>
              <a:srgbClr val="5354A4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2" name="object 102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7195822" y="6521234"/>
              <a:ext cx="2731016" cy="805628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7213637" y="6254026"/>
              <a:ext cx="1758693" cy="195069"/>
            </a:xfrm>
            <a:prstGeom prst="rect">
              <a:avLst/>
            </a:prstGeom>
          </p:spPr>
        </p:pic>
        <p:sp>
          <p:nvSpPr>
            <p:cNvPr id="104" name="object 104"/>
            <p:cNvSpPr/>
            <p:nvPr/>
          </p:nvSpPr>
          <p:spPr>
            <a:xfrm>
              <a:off x="7218946" y="6260541"/>
              <a:ext cx="704215" cy="175895"/>
            </a:xfrm>
            <a:custGeom>
              <a:avLst/>
              <a:gdLst/>
              <a:ahLst/>
              <a:cxnLst/>
              <a:rect l="l" t="t" r="r" b="b"/>
              <a:pathLst>
                <a:path w="704215" h="175895">
                  <a:moveTo>
                    <a:pt x="46316" y="5461"/>
                  </a:moveTo>
                  <a:lnTo>
                    <a:pt x="13944" y="4902"/>
                  </a:lnTo>
                  <a:lnTo>
                    <a:pt x="0" y="166306"/>
                  </a:lnTo>
                  <a:lnTo>
                    <a:pt x="26225" y="168656"/>
                  </a:lnTo>
                  <a:lnTo>
                    <a:pt x="46316" y="5461"/>
                  </a:lnTo>
                  <a:close/>
                </a:path>
                <a:path w="704215" h="175895">
                  <a:moveTo>
                    <a:pt x="168427" y="169672"/>
                  </a:moveTo>
                  <a:lnTo>
                    <a:pt x="167754" y="3797"/>
                  </a:lnTo>
                  <a:lnTo>
                    <a:pt x="138290" y="3467"/>
                  </a:lnTo>
                  <a:lnTo>
                    <a:pt x="142189" y="110959"/>
                  </a:lnTo>
                  <a:lnTo>
                    <a:pt x="77787" y="3797"/>
                  </a:lnTo>
                  <a:lnTo>
                    <a:pt x="56807" y="5588"/>
                  </a:lnTo>
                  <a:lnTo>
                    <a:pt x="58470" y="171678"/>
                  </a:lnTo>
                  <a:lnTo>
                    <a:pt x="88061" y="171335"/>
                  </a:lnTo>
                  <a:lnTo>
                    <a:pt x="85940" y="67424"/>
                  </a:lnTo>
                  <a:lnTo>
                    <a:pt x="144983" y="170002"/>
                  </a:lnTo>
                  <a:lnTo>
                    <a:pt x="168427" y="169672"/>
                  </a:lnTo>
                  <a:close/>
                </a:path>
                <a:path w="704215" h="175895">
                  <a:moveTo>
                    <a:pt x="282714" y="0"/>
                  </a:moveTo>
                  <a:lnTo>
                    <a:pt x="253911" y="1231"/>
                  </a:lnTo>
                  <a:lnTo>
                    <a:pt x="241185" y="126796"/>
                  </a:lnTo>
                  <a:lnTo>
                    <a:pt x="201117" y="6807"/>
                  </a:lnTo>
                  <a:lnTo>
                    <a:pt x="171653" y="11722"/>
                  </a:lnTo>
                  <a:lnTo>
                    <a:pt x="230479" y="170332"/>
                  </a:lnTo>
                  <a:lnTo>
                    <a:pt x="260718" y="165417"/>
                  </a:lnTo>
                  <a:lnTo>
                    <a:pt x="282714" y="0"/>
                  </a:lnTo>
                  <a:close/>
                </a:path>
                <a:path w="704215" h="175895">
                  <a:moveTo>
                    <a:pt x="417245" y="81483"/>
                  </a:moveTo>
                  <a:lnTo>
                    <a:pt x="413791" y="50965"/>
                  </a:lnTo>
                  <a:lnTo>
                    <a:pt x="406247" y="34378"/>
                  </a:lnTo>
                  <a:lnTo>
                    <a:pt x="403440" y="28219"/>
                  </a:lnTo>
                  <a:lnTo>
                    <a:pt x="389343" y="15963"/>
                  </a:lnTo>
                  <a:lnTo>
                    <a:pt x="389343" y="86944"/>
                  </a:lnTo>
                  <a:lnTo>
                    <a:pt x="389013" y="92087"/>
                  </a:lnTo>
                  <a:lnTo>
                    <a:pt x="374319" y="135712"/>
                  </a:lnTo>
                  <a:lnTo>
                    <a:pt x="348716" y="148450"/>
                  </a:lnTo>
                  <a:lnTo>
                    <a:pt x="346824" y="148450"/>
                  </a:lnTo>
                  <a:lnTo>
                    <a:pt x="333819" y="143903"/>
                  </a:lnTo>
                  <a:lnTo>
                    <a:pt x="324789" y="134924"/>
                  </a:lnTo>
                  <a:lnTo>
                    <a:pt x="319379" y="121373"/>
                  </a:lnTo>
                  <a:lnTo>
                    <a:pt x="317576" y="103238"/>
                  </a:lnTo>
                  <a:lnTo>
                    <a:pt x="317690" y="97434"/>
                  </a:lnTo>
                  <a:lnTo>
                    <a:pt x="331368" y="48679"/>
                  </a:lnTo>
                  <a:lnTo>
                    <a:pt x="356412" y="34378"/>
                  </a:lnTo>
                  <a:lnTo>
                    <a:pt x="357974" y="34378"/>
                  </a:lnTo>
                  <a:lnTo>
                    <a:pt x="358876" y="34480"/>
                  </a:lnTo>
                  <a:lnTo>
                    <a:pt x="359092" y="34594"/>
                  </a:lnTo>
                  <a:lnTo>
                    <a:pt x="372287" y="39649"/>
                  </a:lnTo>
                  <a:lnTo>
                    <a:pt x="381749" y="49263"/>
                  </a:lnTo>
                  <a:lnTo>
                    <a:pt x="387438" y="63461"/>
                  </a:lnTo>
                  <a:lnTo>
                    <a:pt x="389267" y="81483"/>
                  </a:lnTo>
                  <a:lnTo>
                    <a:pt x="389343" y="86944"/>
                  </a:lnTo>
                  <a:lnTo>
                    <a:pt x="389343" y="15963"/>
                  </a:lnTo>
                  <a:lnTo>
                    <a:pt x="386219" y="13246"/>
                  </a:lnTo>
                  <a:lnTo>
                    <a:pt x="362115" y="6019"/>
                  </a:lnTo>
                  <a:lnTo>
                    <a:pt x="359321" y="5689"/>
                  </a:lnTo>
                  <a:lnTo>
                    <a:pt x="356527" y="5575"/>
                  </a:lnTo>
                  <a:lnTo>
                    <a:pt x="353847" y="5575"/>
                  </a:lnTo>
                  <a:lnTo>
                    <a:pt x="311073" y="25908"/>
                  </a:lnTo>
                  <a:lnTo>
                    <a:pt x="290601" y="86614"/>
                  </a:lnTo>
                  <a:lnTo>
                    <a:pt x="290118" y="100787"/>
                  </a:lnTo>
                  <a:lnTo>
                    <a:pt x="293344" y="131305"/>
                  </a:lnTo>
                  <a:lnTo>
                    <a:pt x="319163" y="168478"/>
                  </a:lnTo>
                  <a:lnTo>
                    <a:pt x="348716" y="175691"/>
                  </a:lnTo>
                  <a:lnTo>
                    <a:pt x="351624" y="175691"/>
                  </a:lnTo>
                  <a:lnTo>
                    <a:pt x="376707" y="170815"/>
                  </a:lnTo>
                  <a:lnTo>
                    <a:pt x="395909" y="156171"/>
                  </a:lnTo>
                  <a:lnTo>
                    <a:pt x="400100" y="148450"/>
                  </a:lnTo>
                  <a:lnTo>
                    <a:pt x="409194" y="131762"/>
                  </a:lnTo>
                  <a:lnTo>
                    <a:pt x="416585" y="97548"/>
                  </a:lnTo>
                  <a:lnTo>
                    <a:pt x="417017" y="92087"/>
                  </a:lnTo>
                  <a:lnTo>
                    <a:pt x="417233" y="86944"/>
                  </a:lnTo>
                  <a:lnTo>
                    <a:pt x="417245" y="81483"/>
                  </a:lnTo>
                  <a:close/>
                </a:path>
                <a:path w="704215" h="175895">
                  <a:moveTo>
                    <a:pt x="502450" y="142659"/>
                  </a:moveTo>
                  <a:lnTo>
                    <a:pt x="451993" y="138861"/>
                  </a:lnTo>
                  <a:lnTo>
                    <a:pt x="466509" y="4356"/>
                  </a:lnTo>
                  <a:lnTo>
                    <a:pt x="438721" y="2908"/>
                  </a:lnTo>
                  <a:lnTo>
                    <a:pt x="421525" y="166433"/>
                  </a:lnTo>
                  <a:lnTo>
                    <a:pt x="499884" y="174244"/>
                  </a:lnTo>
                  <a:lnTo>
                    <a:pt x="502450" y="142659"/>
                  </a:lnTo>
                  <a:close/>
                </a:path>
                <a:path w="704215" h="175895">
                  <a:moveTo>
                    <a:pt x="594144" y="0"/>
                  </a:moveTo>
                  <a:lnTo>
                    <a:pt x="565340" y="1231"/>
                  </a:lnTo>
                  <a:lnTo>
                    <a:pt x="552615" y="126796"/>
                  </a:lnTo>
                  <a:lnTo>
                    <a:pt x="512546" y="6807"/>
                  </a:lnTo>
                  <a:lnTo>
                    <a:pt x="483082" y="11722"/>
                  </a:lnTo>
                  <a:lnTo>
                    <a:pt x="541909" y="170332"/>
                  </a:lnTo>
                  <a:lnTo>
                    <a:pt x="572147" y="165417"/>
                  </a:lnTo>
                  <a:lnTo>
                    <a:pt x="594144" y="0"/>
                  </a:lnTo>
                  <a:close/>
                </a:path>
                <a:path w="704215" h="175895">
                  <a:moveTo>
                    <a:pt x="704113" y="9817"/>
                  </a:moveTo>
                  <a:lnTo>
                    <a:pt x="616712" y="2006"/>
                  </a:lnTo>
                  <a:lnTo>
                    <a:pt x="601192" y="162064"/>
                  </a:lnTo>
                  <a:lnTo>
                    <a:pt x="687476" y="170891"/>
                  </a:lnTo>
                  <a:lnTo>
                    <a:pt x="691057" y="143433"/>
                  </a:lnTo>
                  <a:lnTo>
                    <a:pt x="631558" y="138518"/>
                  </a:lnTo>
                  <a:lnTo>
                    <a:pt x="634796" y="106705"/>
                  </a:lnTo>
                  <a:lnTo>
                    <a:pt x="684022" y="112839"/>
                  </a:lnTo>
                  <a:lnTo>
                    <a:pt x="685812" y="85725"/>
                  </a:lnTo>
                  <a:lnTo>
                    <a:pt x="637247" y="81699"/>
                  </a:lnTo>
                  <a:lnTo>
                    <a:pt x="642277" y="30467"/>
                  </a:lnTo>
                  <a:lnTo>
                    <a:pt x="701992" y="39179"/>
                  </a:lnTo>
                  <a:lnTo>
                    <a:pt x="704113" y="981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5" name="object 105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7967845" y="6260192"/>
              <a:ext cx="346461" cy="176707"/>
            </a:xfrm>
            <a:prstGeom prst="rect">
              <a:avLst/>
            </a:prstGeom>
          </p:spPr>
        </p:pic>
        <p:sp>
          <p:nvSpPr>
            <p:cNvPr id="106" name="object 106"/>
            <p:cNvSpPr/>
            <p:nvPr/>
          </p:nvSpPr>
          <p:spPr>
            <a:xfrm>
              <a:off x="8360639" y="6259207"/>
              <a:ext cx="600075" cy="177165"/>
            </a:xfrm>
            <a:custGeom>
              <a:avLst/>
              <a:gdLst/>
              <a:ahLst/>
              <a:cxnLst/>
              <a:rect l="l" t="t" r="r" b="b"/>
              <a:pathLst>
                <a:path w="600075" h="177164">
                  <a:moveTo>
                    <a:pt x="90754" y="31915"/>
                  </a:moveTo>
                  <a:lnTo>
                    <a:pt x="88404" y="2120"/>
                  </a:lnTo>
                  <a:lnTo>
                    <a:pt x="0" y="11938"/>
                  </a:lnTo>
                  <a:lnTo>
                    <a:pt x="19532" y="175577"/>
                  </a:lnTo>
                  <a:lnTo>
                    <a:pt x="51231" y="172224"/>
                  </a:lnTo>
                  <a:lnTo>
                    <a:pt x="43980" y="117868"/>
                  </a:lnTo>
                  <a:lnTo>
                    <a:pt x="87731" y="113855"/>
                  </a:lnTo>
                  <a:lnTo>
                    <a:pt x="82931" y="83934"/>
                  </a:lnTo>
                  <a:lnTo>
                    <a:pt x="40411" y="90855"/>
                  </a:lnTo>
                  <a:lnTo>
                    <a:pt x="33045" y="35826"/>
                  </a:lnTo>
                  <a:lnTo>
                    <a:pt x="90754" y="31915"/>
                  </a:lnTo>
                  <a:close/>
                </a:path>
                <a:path w="600075" h="177164">
                  <a:moveTo>
                    <a:pt x="204520" y="176682"/>
                  </a:moveTo>
                  <a:lnTo>
                    <a:pt x="194640" y="130695"/>
                  </a:lnTo>
                  <a:lnTo>
                    <a:pt x="189915" y="108712"/>
                  </a:lnTo>
                  <a:lnTo>
                    <a:pt x="177457" y="50774"/>
                  </a:lnTo>
                  <a:lnTo>
                    <a:pt x="167474" y="4343"/>
                  </a:lnTo>
                  <a:lnTo>
                    <a:pt x="162217" y="4089"/>
                  </a:lnTo>
                  <a:lnTo>
                    <a:pt x="162217" y="108712"/>
                  </a:lnTo>
                  <a:lnTo>
                    <a:pt x="131076" y="105473"/>
                  </a:lnTo>
                  <a:lnTo>
                    <a:pt x="152400" y="50774"/>
                  </a:lnTo>
                  <a:lnTo>
                    <a:pt x="162217" y="108712"/>
                  </a:lnTo>
                  <a:lnTo>
                    <a:pt x="162217" y="4089"/>
                  </a:lnTo>
                  <a:lnTo>
                    <a:pt x="142125" y="3111"/>
                  </a:lnTo>
                  <a:lnTo>
                    <a:pt x="83312" y="162953"/>
                  </a:lnTo>
                  <a:lnTo>
                    <a:pt x="111099" y="167640"/>
                  </a:lnTo>
                  <a:lnTo>
                    <a:pt x="123151" y="130695"/>
                  </a:lnTo>
                  <a:lnTo>
                    <a:pt x="166573" y="133819"/>
                  </a:lnTo>
                  <a:lnTo>
                    <a:pt x="173380" y="176352"/>
                  </a:lnTo>
                  <a:lnTo>
                    <a:pt x="204520" y="176682"/>
                  </a:lnTo>
                  <a:close/>
                </a:path>
                <a:path w="600075" h="177164">
                  <a:moveTo>
                    <a:pt x="357466" y="163741"/>
                  </a:moveTo>
                  <a:lnTo>
                    <a:pt x="331673" y="0"/>
                  </a:lnTo>
                  <a:lnTo>
                    <a:pt x="307340" y="3009"/>
                  </a:lnTo>
                  <a:lnTo>
                    <a:pt x="279209" y="107594"/>
                  </a:lnTo>
                  <a:lnTo>
                    <a:pt x="225640" y="8928"/>
                  </a:lnTo>
                  <a:lnTo>
                    <a:pt x="202196" y="14058"/>
                  </a:lnTo>
                  <a:lnTo>
                    <a:pt x="219392" y="177025"/>
                  </a:lnTo>
                  <a:lnTo>
                    <a:pt x="247294" y="175577"/>
                  </a:lnTo>
                  <a:lnTo>
                    <a:pt x="235572" y="78460"/>
                  </a:lnTo>
                  <a:lnTo>
                    <a:pt x="275983" y="153136"/>
                  </a:lnTo>
                  <a:lnTo>
                    <a:pt x="298081" y="150456"/>
                  </a:lnTo>
                  <a:lnTo>
                    <a:pt x="315937" y="71208"/>
                  </a:lnTo>
                  <a:lnTo>
                    <a:pt x="326428" y="167982"/>
                  </a:lnTo>
                  <a:lnTo>
                    <a:pt x="357466" y="163741"/>
                  </a:lnTo>
                  <a:close/>
                </a:path>
                <a:path w="600075" h="177164">
                  <a:moveTo>
                    <a:pt x="409651" y="6794"/>
                  </a:moveTo>
                  <a:lnTo>
                    <a:pt x="377278" y="6235"/>
                  </a:lnTo>
                  <a:lnTo>
                    <a:pt x="363334" y="167640"/>
                  </a:lnTo>
                  <a:lnTo>
                    <a:pt x="389559" y="169989"/>
                  </a:lnTo>
                  <a:lnTo>
                    <a:pt x="409651" y="6794"/>
                  </a:lnTo>
                  <a:close/>
                </a:path>
                <a:path w="600075" h="177164">
                  <a:moveTo>
                    <a:pt x="492925" y="143992"/>
                  </a:moveTo>
                  <a:lnTo>
                    <a:pt x="442468" y="140195"/>
                  </a:lnTo>
                  <a:lnTo>
                    <a:pt x="456984" y="5689"/>
                  </a:lnTo>
                  <a:lnTo>
                    <a:pt x="429196" y="4241"/>
                  </a:lnTo>
                  <a:lnTo>
                    <a:pt x="412000" y="167767"/>
                  </a:lnTo>
                  <a:lnTo>
                    <a:pt x="490359" y="175577"/>
                  </a:lnTo>
                  <a:lnTo>
                    <a:pt x="492925" y="143992"/>
                  </a:lnTo>
                  <a:close/>
                </a:path>
                <a:path w="600075" h="177164">
                  <a:moveTo>
                    <a:pt x="599503" y="17513"/>
                  </a:moveTo>
                  <a:lnTo>
                    <a:pt x="569595" y="6908"/>
                  </a:lnTo>
                  <a:lnTo>
                    <a:pt x="536663" y="91414"/>
                  </a:lnTo>
                  <a:lnTo>
                    <a:pt x="513778" y="2565"/>
                  </a:lnTo>
                  <a:lnTo>
                    <a:pt x="483425" y="3568"/>
                  </a:lnTo>
                  <a:lnTo>
                    <a:pt x="518693" y="122999"/>
                  </a:lnTo>
                  <a:lnTo>
                    <a:pt x="514337" y="169659"/>
                  </a:lnTo>
                  <a:lnTo>
                    <a:pt x="545820" y="172224"/>
                  </a:lnTo>
                  <a:lnTo>
                    <a:pt x="549275" y="122212"/>
                  </a:lnTo>
                  <a:lnTo>
                    <a:pt x="599503" y="1751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107"/>
            <p:cNvSpPr/>
            <p:nvPr/>
          </p:nvSpPr>
          <p:spPr>
            <a:xfrm>
              <a:off x="7108241" y="7585838"/>
              <a:ext cx="3318510" cy="1146810"/>
            </a:xfrm>
            <a:custGeom>
              <a:avLst/>
              <a:gdLst/>
              <a:ahLst/>
              <a:cxnLst/>
              <a:rect l="l" t="t" r="r" b="b"/>
              <a:pathLst>
                <a:path w="3318509" h="1146809">
                  <a:moveTo>
                    <a:pt x="3157842" y="0"/>
                  </a:moveTo>
                  <a:lnTo>
                    <a:pt x="160274" y="0"/>
                  </a:lnTo>
                  <a:lnTo>
                    <a:pt x="109614" y="8170"/>
                  </a:lnTo>
                  <a:lnTo>
                    <a:pt x="65617" y="30922"/>
                  </a:lnTo>
                  <a:lnTo>
                    <a:pt x="30922" y="65617"/>
                  </a:lnTo>
                  <a:lnTo>
                    <a:pt x="8170" y="109614"/>
                  </a:lnTo>
                  <a:lnTo>
                    <a:pt x="0" y="160274"/>
                  </a:lnTo>
                  <a:lnTo>
                    <a:pt x="0" y="986485"/>
                  </a:lnTo>
                  <a:lnTo>
                    <a:pt x="8170" y="1037144"/>
                  </a:lnTo>
                  <a:lnTo>
                    <a:pt x="30922" y="1081141"/>
                  </a:lnTo>
                  <a:lnTo>
                    <a:pt x="65617" y="1115836"/>
                  </a:lnTo>
                  <a:lnTo>
                    <a:pt x="109614" y="1138588"/>
                  </a:lnTo>
                  <a:lnTo>
                    <a:pt x="160274" y="1146759"/>
                  </a:lnTo>
                  <a:lnTo>
                    <a:pt x="3157842" y="1146759"/>
                  </a:lnTo>
                  <a:lnTo>
                    <a:pt x="3208502" y="1138588"/>
                  </a:lnTo>
                  <a:lnTo>
                    <a:pt x="3252498" y="1115836"/>
                  </a:lnTo>
                  <a:lnTo>
                    <a:pt x="3287193" y="1081141"/>
                  </a:lnTo>
                  <a:lnTo>
                    <a:pt x="3309945" y="1037144"/>
                  </a:lnTo>
                  <a:lnTo>
                    <a:pt x="3318116" y="986485"/>
                  </a:lnTo>
                  <a:lnTo>
                    <a:pt x="3318116" y="160274"/>
                  </a:lnTo>
                  <a:lnTo>
                    <a:pt x="3309945" y="109614"/>
                  </a:lnTo>
                  <a:lnTo>
                    <a:pt x="3287193" y="65617"/>
                  </a:lnTo>
                  <a:lnTo>
                    <a:pt x="3252498" y="30922"/>
                  </a:lnTo>
                  <a:lnTo>
                    <a:pt x="3208502" y="8170"/>
                  </a:lnTo>
                  <a:lnTo>
                    <a:pt x="3157842" y="0"/>
                  </a:lnTo>
                  <a:close/>
                </a:path>
              </a:pathLst>
            </a:custGeom>
            <a:solidFill>
              <a:srgbClr val="6E589D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108"/>
            <p:cNvSpPr/>
            <p:nvPr/>
          </p:nvSpPr>
          <p:spPr>
            <a:xfrm>
              <a:off x="9986845" y="7953347"/>
              <a:ext cx="474980" cy="715010"/>
            </a:xfrm>
            <a:custGeom>
              <a:avLst/>
              <a:gdLst/>
              <a:ahLst/>
              <a:cxnLst/>
              <a:rect l="l" t="t" r="r" b="b"/>
              <a:pathLst>
                <a:path w="474979" h="715009">
                  <a:moveTo>
                    <a:pt x="347395" y="568693"/>
                  </a:moveTo>
                  <a:lnTo>
                    <a:pt x="307962" y="582131"/>
                  </a:lnTo>
                  <a:lnTo>
                    <a:pt x="284187" y="616712"/>
                  </a:lnTo>
                  <a:lnTo>
                    <a:pt x="280976" y="637952"/>
                  </a:lnTo>
                  <a:lnTo>
                    <a:pt x="281292" y="645388"/>
                  </a:lnTo>
                  <a:lnTo>
                    <a:pt x="297546" y="686752"/>
                  </a:lnTo>
                  <a:lnTo>
                    <a:pt x="329476" y="710615"/>
                  </a:lnTo>
                  <a:lnTo>
                    <a:pt x="345274" y="714730"/>
                  </a:lnTo>
                  <a:lnTo>
                    <a:pt x="361391" y="713994"/>
                  </a:lnTo>
                  <a:lnTo>
                    <a:pt x="395643" y="691946"/>
                  </a:lnTo>
                  <a:lnTo>
                    <a:pt x="412424" y="656186"/>
                  </a:lnTo>
                  <a:lnTo>
                    <a:pt x="414368" y="635224"/>
                  </a:lnTo>
                  <a:lnTo>
                    <a:pt x="413765" y="628161"/>
                  </a:lnTo>
                  <a:lnTo>
                    <a:pt x="396214" y="589915"/>
                  </a:lnTo>
                  <a:lnTo>
                    <a:pt x="361158" y="570118"/>
                  </a:lnTo>
                  <a:lnTo>
                    <a:pt x="347395" y="568693"/>
                  </a:lnTo>
                  <a:close/>
                </a:path>
                <a:path w="474979" h="715009">
                  <a:moveTo>
                    <a:pt x="463178" y="164598"/>
                  </a:moveTo>
                  <a:lnTo>
                    <a:pt x="196683" y="164598"/>
                  </a:lnTo>
                  <a:lnTo>
                    <a:pt x="227228" y="165214"/>
                  </a:lnTo>
                  <a:lnTo>
                    <a:pt x="241146" y="166943"/>
                  </a:lnTo>
                  <a:lnTo>
                    <a:pt x="286069" y="188250"/>
                  </a:lnTo>
                  <a:lnTo>
                    <a:pt x="310136" y="225533"/>
                  </a:lnTo>
                  <a:lnTo>
                    <a:pt x="314286" y="254101"/>
                  </a:lnTo>
                  <a:lnTo>
                    <a:pt x="312972" y="267617"/>
                  </a:lnTo>
                  <a:lnTo>
                    <a:pt x="297370" y="306336"/>
                  </a:lnTo>
                  <a:lnTo>
                    <a:pt x="272427" y="342569"/>
                  </a:lnTo>
                  <a:lnTo>
                    <a:pt x="266525" y="351334"/>
                  </a:lnTo>
                  <a:lnTo>
                    <a:pt x="245951" y="391003"/>
                  </a:lnTo>
                  <a:lnTo>
                    <a:pt x="237483" y="440463"/>
                  </a:lnTo>
                  <a:lnTo>
                    <a:pt x="237937" y="455844"/>
                  </a:lnTo>
                  <a:lnTo>
                    <a:pt x="245244" y="502253"/>
                  </a:lnTo>
                  <a:lnTo>
                    <a:pt x="258546" y="542683"/>
                  </a:lnTo>
                  <a:lnTo>
                    <a:pt x="277769" y="531099"/>
                  </a:lnTo>
                  <a:lnTo>
                    <a:pt x="297370" y="520152"/>
                  </a:lnTo>
                  <a:lnTo>
                    <a:pt x="317314" y="509859"/>
                  </a:lnTo>
                  <a:lnTo>
                    <a:pt x="337565" y="500240"/>
                  </a:lnTo>
                  <a:lnTo>
                    <a:pt x="338222" y="483658"/>
                  </a:lnTo>
                  <a:lnTo>
                    <a:pt x="347256" y="439724"/>
                  </a:lnTo>
                  <a:lnTo>
                    <a:pt x="370826" y="392970"/>
                  </a:lnTo>
                  <a:lnTo>
                    <a:pt x="400978" y="356931"/>
                  </a:lnTo>
                  <a:lnTo>
                    <a:pt x="428675" y="331393"/>
                  </a:lnTo>
                  <a:lnTo>
                    <a:pt x="439394" y="320497"/>
                  </a:lnTo>
                  <a:lnTo>
                    <a:pt x="439089" y="227190"/>
                  </a:lnTo>
                  <a:lnTo>
                    <a:pt x="474417" y="227190"/>
                  </a:lnTo>
                  <a:lnTo>
                    <a:pt x="473710" y="215938"/>
                  </a:lnTo>
                  <a:lnTo>
                    <a:pt x="470954" y="196507"/>
                  </a:lnTo>
                  <a:lnTo>
                    <a:pt x="464533" y="168504"/>
                  </a:lnTo>
                  <a:lnTo>
                    <a:pt x="463178" y="164598"/>
                  </a:lnTo>
                  <a:close/>
                </a:path>
                <a:path w="474979" h="715009">
                  <a:moveTo>
                    <a:pt x="474417" y="227190"/>
                  </a:moveTo>
                  <a:lnTo>
                    <a:pt x="439089" y="227190"/>
                  </a:lnTo>
                  <a:lnTo>
                    <a:pt x="455849" y="256499"/>
                  </a:lnTo>
                  <a:lnTo>
                    <a:pt x="464870" y="269924"/>
                  </a:lnTo>
                  <a:lnTo>
                    <a:pt x="469243" y="270754"/>
                  </a:lnTo>
                  <a:lnTo>
                    <a:pt x="472058" y="262280"/>
                  </a:lnTo>
                  <a:lnTo>
                    <a:pt x="474267" y="249060"/>
                  </a:lnTo>
                  <a:lnTo>
                    <a:pt x="474816" y="233537"/>
                  </a:lnTo>
                  <a:lnTo>
                    <a:pt x="474417" y="227190"/>
                  </a:lnTo>
                  <a:close/>
                </a:path>
                <a:path w="474979" h="715009">
                  <a:moveTo>
                    <a:pt x="240283" y="0"/>
                  </a:moveTo>
                  <a:lnTo>
                    <a:pt x="194295" y="1826"/>
                  </a:lnTo>
                  <a:lnTo>
                    <a:pt x="146835" y="11433"/>
                  </a:lnTo>
                  <a:lnTo>
                    <a:pt x="101764" y="28635"/>
                  </a:lnTo>
                  <a:lnTo>
                    <a:pt x="62941" y="53251"/>
                  </a:lnTo>
                  <a:lnTo>
                    <a:pt x="26627" y="100071"/>
                  </a:lnTo>
                  <a:lnTo>
                    <a:pt x="0" y="138938"/>
                  </a:lnTo>
                  <a:lnTo>
                    <a:pt x="98386" y="250609"/>
                  </a:lnTo>
                  <a:lnTo>
                    <a:pt x="144341" y="199289"/>
                  </a:lnTo>
                  <a:lnTo>
                    <a:pt x="173080" y="173288"/>
                  </a:lnTo>
                  <a:lnTo>
                    <a:pt x="196683" y="164598"/>
                  </a:lnTo>
                  <a:lnTo>
                    <a:pt x="463178" y="164598"/>
                  </a:lnTo>
                  <a:lnTo>
                    <a:pt x="455544" y="142581"/>
                  </a:lnTo>
                  <a:lnTo>
                    <a:pt x="430009" y="97332"/>
                  </a:lnTo>
                  <a:lnTo>
                    <a:pt x="393698" y="58600"/>
                  </a:lnTo>
                  <a:lnTo>
                    <a:pt x="349986" y="29184"/>
                  </a:lnTo>
                  <a:lnTo>
                    <a:pt x="297264" y="8839"/>
                  </a:lnTo>
                  <a:lnTo>
                    <a:pt x="269113" y="2931"/>
                  </a:lnTo>
                  <a:lnTo>
                    <a:pt x="240283" y="0"/>
                  </a:lnTo>
                  <a:close/>
                </a:path>
              </a:pathLst>
            </a:custGeom>
            <a:solidFill>
              <a:srgbClr val="5354A4">
                <a:alpha val="51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109"/>
            <p:cNvSpPr/>
            <p:nvPr/>
          </p:nvSpPr>
          <p:spPr>
            <a:xfrm>
              <a:off x="7108251" y="7585841"/>
              <a:ext cx="3318510" cy="306070"/>
            </a:xfrm>
            <a:custGeom>
              <a:avLst/>
              <a:gdLst/>
              <a:ahLst/>
              <a:cxnLst/>
              <a:rect l="l" t="t" r="r" b="b"/>
              <a:pathLst>
                <a:path w="3318509" h="306070">
                  <a:moveTo>
                    <a:pt x="3136480" y="0"/>
                  </a:moveTo>
                  <a:lnTo>
                    <a:pt x="176123" y="0"/>
                  </a:lnTo>
                  <a:lnTo>
                    <a:pt x="129303" y="6290"/>
                  </a:lnTo>
                  <a:lnTo>
                    <a:pt x="87231" y="24043"/>
                  </a:lnTo>
                  <a:lnTo>
                    <a:pt x="51585" y="51581"/>
                  </a:lnTo>
                  <a:lnTo>
                    <a:pt x="24046" y="87225"/>
                  </a:lnTo>
                  <a:lnTo>
                    <a:pt x="6291" y="129298"/>
                  </a:lnTo>
                  <a:lnTo>
                    <a:pt x="0" y="176123"/>
                  </a:lnTo>
                  <a:lnTo>
                    <a:pt x="0" y="305612"/>
                  </a:lnTo>
                  <a:lnTo>
                    <a:pt x="3318103" y="305612"/>
                  </a:lnTo>
                  <a:lnTo>
                    <a:pt x="3318103" y="181622"/>
                  </a:lnTo>
                  <a:lnTo>
                    <a:pt x="3311615" y="133341"/>
                  </a:lnTo>
                  <a:lnTo>
                    <a:pt x="3293306" y="89955"/>
                  </a:lnTo>
                  <a:lnTo>
                    <a:pt x="3264906" y="53197"/>
                  </a:lnTo>
                  <a:lnTo>
                    <a:pt x="3228148" y="24797"/>
                  </a:lnTo>
                  <a:lnTo>
                    <a:pt x="3184762" y="6487"/>
                  </a:lnTo>
                  <a:lnTo>
                    <a:pt x="3136480" y="0"/>
                  </a:lnTo>
                  <a:close/>
                </a:path>
              </a:pathLst>
            </a:custGeom>
            <a:solidFill>
              <a:srgbClr val="5354A4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0" name="object 110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7193761" y="7937196"/>
              <a:ext cx="2938613" cy="691330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7213637" y="7643914"/>
              <a:ext cx="1481325" cy="210309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7218949" y="7651868"/>
              <a:ext cx="140765" cy="173456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7423464" y="7654549"/>
              <a:ext cx="168433" cy="168211"/>
            </a:xfrm>
            <a:prstGeom prst="rect">
              <a:avLst/>
            </a:prstGeom>
          </p:spPr>
        </p:pic>
        <p:sp>
          <p:nvSpPr>
            <p:cNvPr id="114" name="object 114"/>
            <p:cNvSpPr/>
            <p:nvPr/>
          </p:nvSpPr>
          <p:spPr>
            <a:xfrm>
              <a:off x="7654848" y="7651763"/>
              <a:ext cx="632460" cy="191135"/>
            </a:xfrm>
            <a:custGeom>
              <a:avLst/>
              <a:gdLst/>
              <a:ahLst/>
              <a:cxnLst/>
              <a:rect l="l" t="t" r="r" b="b"/>
              <a:pathLst>
                <a:path w="632459" h="191134">
                  <a:moveTo>
                    <a:pt x="118986" y="97663"/>
                  </a:moveTo>
                  <a:lnTo>
                    <a:pt x="110413" y="49161"/>
                  </a:lnTo>
                  <a:lnTo>
                    <a:pt x="90639" y="20675"/>
                  </a:lnTo>
                  <a:lnTo>
                    <a:pt x="90639" y="98780"/>
                  </a:lnTo>
                  <a:lnTo>
                    <a:pt x="88506" y="116192"/>
                  </a:lnTo>
                  <a:lnTo>
                    <a:pt x="82092" y="129400"/>
                  </a:lnTo>
                  <a:lnTo>
                    <a:pt x="71386" y="138366"/>
                  </a:lnTo>
                  <a:lnTo>
                    <a:pt x="56375" y="143090"/>
                  </a:lnTo>
                  <a:lnTo>
                    <a:pt x="42418" y="144551"/>
                  </a:lnTo>
                  <a:lnTo>
                    <a:pt x="29578" y="34036"/>
                  </a:lnTo>
                  <a:lnTo>
                    <a:pt x="40411" y="31813"/>
                  </a:lnTo>
                  <a:lnTo>
                    <a:pt x="42202" y="31584"/>
                  </a:lnTo>
                  <a:lnTo>
                    <a:pt x="43764" y="31356"/>
                  </a:lnTo>
                  <a:lnTo>
                    <a:pt x="46888" y="31356"/>
                  </a:lnTo>
                  <a:lnTo>
                    <a:pt x="62382" y="34810"/>
                  </a:lnTo>
                  <a:lnTo>
                    <a:pt x="89966" y="86842"/>
                  </a:lnTo>
                  <a:lnTo>
                    <a:pt x="90639" y="98780"/>
                  </a:lnTo>
                  <a:lnTo>
                    <a:pt x="90639" y="20675"/>
                  </a:lnTo>
                  <a:lnTo>
                    <a:pt x="74930" y="9537"/>
                  </a:lnTo>
                  <a:lnTo>
                    <a:pt x="47447" y="4572"/>
                  </a:lnTo>
                  <a:lnTo>
                    <a:pt x="43764" y="4572"/>
                  </a:lnTo>
                  <a:lnTo>
                    <a:pt x="0" y="11823"/>
                  </a:lnTo>
                  <a:lnTo>
                    <a:pt x="19088" y="173672"/>
                  </a:lnTo>
                  <a:lnTo>
                    <a:pt x="62509" y="169545"/>
                  </a:lnTo>
                  <a:lnTo>
                    <a:pt x="87210" y="162852"/>
                  </a:lnTo>
                  <a:lnTo>
                    <a:pt x="104851" y="148640"/>
                  </a:lnTo>
                  <a:lnTo>
                    <a:pt x="106845" y="144551"/>
                  </a:lnTo>
                  <a:lnTo>
                    <a:pt x="115455" y="126898"/>
                  </a:lnTo>
                  <a:lnTo>
                    <a:pt x="118986" y="97663"/>
                  </a:lnTo>
                  <a:close/>
                </a:path>
                <a:path w="632459" h="191134">
                  <a:moveTo>
                    <a:pt x="256019" y="80810"/>
                  </a:moveTo>
                  <a:lnTo>
                    <a:pt x="252564" y="50292"/>
                  </a:lnTo>
                  <a:lnTo>
                    <a:pt x="245021" y="33705"/>
                  </a:lnTo>
                  <a:lnTo>
                    <a:pt x="242227" y="27559"/>
                  </a:lnTo>
                  <a:lnTo>
                    <a:pt x="228117" y="15290"/>
                  </a:lnTo>
                  <a:lnTo>
                    <a:pt x="228117" y="86271"/>
                  </a:lnTo>
                  <a:lnTo>
                    <a:pt x="227787" y="91414"/>
                  </a:lnTo>
                  <a:lnTo>
                    <a:pt x="213093" y="135039"/>
                  </a:lnTo>
                  <a:lnTo>
                    <a:pt x="187490" y="147777"/>
                  </a:lnTo>
                  <a:lnTo>
                    <a:pt x="185597" y="147777"/>
                  </a:lnTo>
                  <a:lnTo>
                    <a:pt x="172593" y="143230"/>
                  </a:lnTo>
                  <a:lnTo>
                    <a:pt x="163563" y="134251"/>
                  </a:lnTo>
                  <a:lnTo>
                    <a:pt x="158153" y="120700"/>
                  </a:lnTo>
                  <a:lnTo>
                    <a:pt x="156349" y="102565"/>
                  </a:lnTo>
                  <a:lnTo>
                    <a:pt x="156464" y="96761"/>
                  </a:lnTo>
                  <a:lnTo>
                    <a:pt x="170154" y="48018"/>
                  </a:lnTo>
                  <a:lnTo>
                    <a:pt x="195186" y="33705"/>
                  </a:lnTo>
                  <a:lnTo>
                    <a:pt x="196748" y="33705"/>
                  </a:lnTo>
                  <a:lnTo>
                    <a:pt x="197650" y="33807"/>
                  </a:lnTo>
                  <a:lnTo>
                    <a:pt x="197866" y="33921"/>
                  </a:lnTo>
                  <a:lnTo>
                    <a:pt x="211074" y="38976"/>
                  </a:lnTo>
                  <a:lnTo>
                    <a:pt x="220522" y="48590"/>
                  </a:lnTo>
                  <a:lnTo>
                    <a:pt x="226212" y="62788"/>
                  </a:lnTo>
                  <a:lnTo>
                    <a:pt x="228041" y="80810"/>
                  </a:lnTo>
                  <a:lnTo>
                    <a:pt x="228117" y="86271"/>
                  </a:lnTo>
                  <a:lnTo>
                    <a:pt x="228117" y="15290"/>
                  </a:lnTo>
                  <a:lnTo>
                    <a:pt x="224993" y="12573"/>
                  </a:lnTo>
                  <a:lnTo>
                    <a:pt x="200888" y="5346"/>
                  </a:lnTo>
                  <a:lnTo>
                    <a:pt x="198094" y="5016"/>
                  </a:lnTo>
                  <a:lnTo>
                    <a:pt x="195300" y="4902"/>
                  </a:lnTo>
                  <a:lnTo>
                    <a:pt x="192620" y="4902"/>
                  </a:lnTo>
                  <a:lnTo>
                    <a:pt x="149847" y="25234"/>
                  </a:lnTo>
                  <a:lnTo>
                    <a:pt x="129387" y="85940"/>
                  </a:lnTo>
                  <a:lnTo>
                    <a:pt x="128892" y="100114"/>
                  </a:lnTo>
                  <a:lnTo>
                    <a:pt x="132118" y="130632"/>
                  </a:lnTo>
                  <a:lnTo>
                    <a:pt x="157949" y="167805"/>
                  </a:lnTo>
                  <a:lnTo>
                    <a:pt x="187490" y="175018"/>
                  </a:lnTo>
                  <a:lnTo>
                    <a:pt x="190398" y="175018"/>
                  </a:lnTo>
                  <a:lnTo>
                    <a:pt x="234683" y="155498"/>
                  </a:lnTo>
                  <a:lnTo>
                    <a:pt x="255358" y="96875"/>
                  </a:lnTo>
                  <a:lnTo>
                    <a:pt x="256006" y="86271"/>
                  </a:lnTo>
                  <a:lnTo>
                    <a:pt x="256019" y="80810"/>
                  </a:lnTo>
                  <a:close/>
                </a:path>
                <a:path w="632459" h="191134">
                  <a:moveTo>
                    <a:pt x="389890" y="10718"/>
                  </a:moveTo>
                  <a:lnTo>
                    <a:pt x="361213" y="8153"/>
                  </a:lnTo>
                  <a:lnTo>
                    <a:pt x="350050" y="97002"/>
                  </a:lnTo>
                  <a:lnTo>
                    <a:pt x="346176" y="116268"/>
                  </a:lnTo>
                  <a:lnTo>
                    <a:pt x="339255" y="130048"/>
                  </a:lnTo>
                  <a:lnTo>
                    <a:pt x="329272" y="138315"/>
                  </a:lnTo>
                  <a:lnTo>
                    <a:pt x="316230" y="141084"/>
                  </a:lnTo>
                  <a:lnTo>
                    <a:pt x="311873" y="140868"/>
                  </a:lnTo>
                  <a:lnTo>
                    <a:pt x="304050" y="138137"/>
                  </a:lnTo>
                  <a:lnTo>
                    <a:pt x="298462" y="131953"/>
                  </a:lnTo>
                  <a:lnTo>
                    <a:pt x="295135" y="122313"/>
                  </a:lnTo>
                  <a:lnTo>
                    <a:pt x="294017" y="109169"/>
                  </a:lnTo>
                  <a:lnTo>
                    <a:pt x="294233" y="100571"/>
                  </a:lnTo>
                  <a:lnTo>
                    <a:pt x="306514" y="1231"/>
                  </a:lnTo>
                  <a:lnTo>
                    <a:pt x="277609" y="0"/>
                  </a:lnTo>
                  <a:lnTo>
                    <a:pt x="265887" y="103251"/>
                  </a:lnTo>
                  <a:lnTo>
                    <a:pt x="265772" y="110617"/>
                  </a:lnTo>
                  <a:lnTo>
                    <a:pt x="268668" y="133781"/>
                  </a:lnTo>
                  <a:lnTo>
                    <a:pt x="311988" y="167995"/>
                  </a:lnTo>
                  <a:lnTo>
                    <a:pt x="321246" y="168440"/>
                  </a:lnTo>
                  <a:lnTo>
                    <a:pt x="342658" y="164871"/>
                  </a:lnTo>
                  <a:lnTo>
                    <a:pt x="359181" y="154190"/>
                  </a:lnTo>
                  <a:lnTo>
                    <a:pt x="370789" y="136372"/>
                  </a:lnTo>
                  <a:lnTo>
                    <a:pt x="377507" y="111404"/>
                  </a:lnTo>
                  <a:lnTo>
                    <a:pt x="389890" y="10718"/>
                  </a:lnTo>
                  <a:close/>
                </a:path>
                <a:path w="632459" h="191134">
                  <a:moveTo>
                    <a:pt x="510298" y="122224"/>
                  </a:moveTo>
                  <a:lnTo>
                    <a:pt x="484517" y="84797"/>
                  </a:lnTo>
                  <a:lnTo>
                    <a:pt x="480098" y="83781"/>
                  </a:lnTo>
                  <a:lnTo>
                    <a:pt x="480098" y="122224"/>
                  </a:lnTo>
                  <a:lnTo>
                    <a:pt x="478091" y="129908"/>
                  </a:lnTo>
                  <a:lnTo>
                    <a:pt x="439534" y="143764"/>
                  </a:lnTo>
                  <a:lnTo>
                    <a:pt x="435292" y="143878"/>
                  </a:lnTo>
                  <a:lnTo>
                    <a:pt x="430377" y="99669"/>
                  </a:lnTo>
                  <a:lnTo>
                    <a:pt x="442772" y="98552"/>
                  </a:lnTo>
                  <a:lnTo>
                    <a:pt x="444550" y="98450"/>
                  </a:lnTo>
                  <a:lnTo>
                    <a:pt x="447789" y="98450"/>
                  </a:lnTo>
                  <a:lnTo>
                    <a:pt x="480047" y="119875"/>
                  </a:lnTo>
                  <a:lnTo>
                    <a:pt x="480098" y="122224"/>
                  </a:lnTo>
                  <a:lnTo>
                    <a:pt x="480098" y="83781"/>
                  </a:lnTo>
                  <a:lnTo>
                    <a:pt x="466877" y="80695"/>
                  </a:lnTo>
                  <a:lnTo>
                    <a:pt x="479996" y="74307"/>
                  </a:lnTo>
                  <a:lnTo>
                    <a:pt x="486435" y="68414"/>
                  </a:lnTo>
                  <a:lnTo>
                    <a:pt x="489381" y="65709"/>
                  </a:lnTo>
                  <a:lnTo>
                    <a:pt x="495020" y="54889"/>
                  </a:lnTo>
                  <a:lnTo>
                    <a:pt x="496900" y="41846"/>
                  </a:lnTo>
                  <a:lnTo>
                    <a:pt x="496798" y="38277"/>
                  </a:lnTo>
                  <a:lnTo>
                    <a:pt x="468668" y="5994"/>
                  </a:lnTo>
                  <a:lnTo>
                    <a:pt x="468668" y="43522"/>
                  </a:lnTo>
                  <a:lnTo>
                    <a:pt x="466902" y="52209"/>
                  </a:lnTo>
                  <a:lnTo>
                    <a:pt x="461606" y="59029"/>
                  </a:lnTo>
                  <a:lnTo>
                    <a:pt x="452742" y="63982"/>
                  </a:lnTo>
                  <a:lnTo>
                    <a:pt x="440309" y="67081"/>
                  </a:lnTo>
                  <a:lnTo>
                    <a:pt x="427253" y="68414"/>
                  </a:lnTo>
                  <a:lnTo>
                    <a:pt x="422681" y="30022"/>
                  </a:lnTo>
                  <a:lnTo>
                    <a:pt x="444436" y="26111"/>
                  </a:lnTo>
                  <a:lnTo>
                    <a:pt x="446671" y="26111"/>
                  </a:lnTo>
                  <a:lnTo>
                    <a:pt x="468668" y="43522"/>
                  </a:lnTo>
                  <a:lnTo>
                    <a:pt x="468668" y="5994"/>
                  </a:lnTo>
                  <a:lnTo>
                    <a:pt x="468007" y="5702"/>
                  </a:lnTo>
                  <a:lnTo>
                    <a:pt x="448017" y="3568"/>
                  </a:lnTo>
                  <a:lnTo>
                    <a:pt x="443331" y="3568"/>
                  </a:lnTo>
                  <a:lnTo>
                    <a:pt x="392874" y="11709"/>
                  </a:lnTo>
                  <a:lnTo>
                    <a:pt x="412635" y="171780"/>
                  </a:lnTo>
                  <a:lnTo>
                    <a:pt x="426135" y="170891"/>
                  </a:lnTo>
                  <a:lnTo>
                    <a:pt x="433387" y="170776"/>
                  </a:lnTo>
                  <a:lnTo>
                    <a:pt x="474370" y="164172"/>
                  </a:lnTo>
                  <a:lnTo>
                    <a:pt x="506298" y="140449"/>
                  </a:lnTo>
                  <a:lnTo>
                    <a:pt x="510298" y="122224"/>
                  </a:lnTo>
                  <a:close/>
                </a:path>
                <a:path w="632459" h="191134">
                  <a:moveTo>
                    <a:pt x="612736" y="5232"/>
                  </a:moveTo>
                  <a:lnTo>
                    <a:pt x="506691" y="5232"/>
                  </a:lnTo>
                  <a:lnTo>
                    <a:pt x="507022" y="31915"/>
                  </a:lnTo>
                  <a:lnTo>
                    <a:pt x="542747" y="31915"/>
                  </a:lnTo>
                  <a:lnTo>
                    <a:pt x="543077" y="168656"/>
                  </a:lnTo>
                  <a:lnTo>
                    <a:pt x="574776" y="168656"/>
                  </a:lnTo>
                  <a:lnTo>
                    <a:pt x="571207" y="31915"/>
                  </a:lnTo>
                  <a:lnTo>
                    <a:pt x="612736" y="31915"/>
                  </a:lnTo>
                  <a:lnTo>
                    <a:pt x="612736" y="5232"/>
                  </a:lnTo>
                  <a:close/>
                </a:path>
                <a:path w="632459" h="191134">
                  <a:moveTo>
                    <a:pt x="632447" y="149567"/>
                  </a:moveTo>
                  <a:lnTo>
                    <a:pt x="632231" y="146329"/>
                  </a:lnTo>
                  <a:lnTo>
                    <a:pt x="629996" y="133502"/>
                  </a:lnTo>
                  <a:lnTo>
                    <a:pt x="623633" y="128587"/>
                  </a:lnTo>
                  <a:lnTo>
                    <a:pt x="612800" y="128257"/>
                  </a:lnTo>
                  <a:lnTo>
                    <a:pt x="603097" y="128587"/>
                  </a:lnTo>
                  <a:lnTo>
                    <a:pt x="598068" y="133946"/>
                  </a:lnTo>
                  <a:lnTo>
                    <a:pt x="597738" y="144437"/>
                  </a:lnTo>
                  <a:lnTo>
                    <a:pt x="597738" y="153479"/>
                  </a:lnTo>
                  <a:lnTo>
                    <a:pt x="603427" y="158496"/>
                  </a:lnTo>
                  <a:lnTo>
                    <a:pt x="614921" y="159283"/>
                  </a:lnTo>
                  <a:lnTo>
                    <a:pt x="614921" y="165417"/>
                  </a:lnTo>
                  <a:lnTo>
                    <a:pt x="609676" y="169773"/>
                  </a:lnTo>
                  <a:lnTo>
                    <a:pt x="599186" y="173012"/>
                  </a:lnTo>
                  <a:lnTo>
                    <a:pt x="608342" y="190982"/>
                  </a:lnTo>
                  <a:lnTo>
                    <a:pt x="618883" y="183934"/>
                  </a:lnTo>
                  <a:lnTo>
                    <a:pt x="626414" y="175171"/>
                  </a:lnTo>
                  <a:lnTo>
                    <a:pt x="630936" y="164719"/>
                  </a:lnTo>
                  <a:lnTo>
                    <a:pt x="632447" y="152590"/>
                  </a:lnTo>
                  <a:lnTo>
                    <a:pt x="632447" y="1495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5" name="object 115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8327172" y="7650754"/>
              <a:ext cx="356529" cy="175685"/>
            </a:xfrm>
            <a:prstGeom prst="rect">
              <a:avLst/>
            </a:prstGeom>
          </p:spPr>
        </p:pic>
        <p:sp>
          <p:nvSpPr>
            <p:cNvPr id="116" name="object 116"/>
            <p:cNvSpPr/>
            <p:nvPr/>
          </p:nvSpPr>
          <p:spPr>
            <a:xfrm>
              <a:off x="7108241" y="9001110"/>
              <a:ext cx="3318510" cy="1222375"/>
            </a:xfrm>
            <a:custGeom>
              <a:avLst/>
              <a:gdLst/>
              <a:ahLst/>
              <a:cxnLst/>
              <a:rect l="l" t="t" r="r" b="b"/>
              <a:pathLst>
                <a:path w="3318509" h="1222375">
                  <a:moveTo>
                    <a:pt x="3152673" y="0"/>
                  </a:moveTo>
                  <a:lnTo>
                    <a:pt x="165442" y="0"/>
                  </a:lnTo>
                  <a:lnTo>
                    <a:pt x="121464" y="5909"/>
                  </a:lnTo>
                  <a:lnTo>
                    <a:pt x="81944" y="22586"/>
                  </a:lnTo>
                  <a:lnTo>
                    <a:pt x="48460" y="48455"/>
                  </a:lnTo>
                  <a:lnTo>
                    <a:pt x="22589" y="81938"/>
                  </a:lnTo>
                  <a:lnTo>
                    <a:pt x="5910" y="121459"/>
                  </a:lnTo>
                  <a:lnTo>
                    <a:pt x="0" y="165442"/>
                  </a:lnTo>
                  <a:lnTo>
                    <a:pt x="0" y="1056487"/>
                  </a:lnTo>
                  <a:lnTo>
                    <a:pt x="5910" y="1100470"/>
                  </a:lnTo>
                  <a:lnTo>
                    <a:pt x="22589" y="1139991"/>
                  </a:lnTo>
                  <a:lnTo>
                    <a:pt x="48460" y="1173475"/>
                  </a:lnTo>
                  <a:lnTo>
                    <a:pt x="81944" y="1199343"/>
                  </a:lnTo>
                  <a:lnTo>
                    <a:pt x="121464" y="1216021"/>
                  </a:lnTo>
                  <a:lnTo>
                    <a:pt x="165442" y="1221930"/>
                  </a:lnTo>
                  <a:lnTo>
                    <a:pt x="3152673" y="1221930"/>
                  </a:lnTo>
                  <a:lnTo>
                    <a:pt x="3196651" y="1216021"/>
                  </a:lnTo>
                  <a:lnTo>
                    <a:pt x="3236172" y="1199343"/>
                  </a:lnTo>
                  <a:lnTo>
                    <a:pt x="3269656" y="1173475"/>
                  </a:lnTo>
                  <a:lnTo>
                    <a:pt x="3295526" y="1139991"/>
                  </a:lnTo>
                  <a:lnTo>
                    <a:pt x="3312205" y="1100470"/>
                  </a:lnTo>
                  <a:lnTo>
                    <a:pt x="3318116" y="1056487"/>
                  </a:lnTo>
                  <a:lnTo>
                    <a:pt x="3318116" y="165442"/>
                  </a:lnTo>
                  <a:lnTo>
                    <a:pt x="3312205" y="121459"/>
                  </a:lnTo>
                  <a:lnTo>
                    <a:pt x="3295526" y="81938"/>
                  </a:lnTo>
                  <a:lnTo>
                    <a:pt x="3269656" y="48455"/>
                  </a:lnTo>
                  <a:lnTo>
                    <a:pt x="3236172" y="22586"/>
                  </a:lnTo>
                  <a:lnTo>
                    <a:pt x="3196651" y="5909"/>
                  </a:lnTo>
                  <a:lnTo>
                    <a:pt x="3152673" y="0"/>
                  </a:lnTo>
                  <a:close/>
                </a:path>
              </a:pathLst>
            </a:custGeom>
            <a:solidFill>
              <a:srgbClr val="6E589D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" name="object 117"/>
            <p:cNvSpPr/>
            <p:nvPr/>
          </p:nvSpPr>
          <p:spPr>
            <a:xfrm>
              <a:off x="7108251" y="9001112"/>
              <a:ext cx="3318510" cy="306070"/>
            </a:xfrm>
            <a:custGeom>
              <a:avLst/>
              <a:gdLst/>
              <a:ahLst/>
              <a:cxnLst/>
              <a:rect l="l" t="t" r="r" b="b"/>
              <a:pathLst>
                <a:path w="3318509" h="306070">
                  <a:moveTo>
                    <a:pt x="3136480" y="0"/>
                  </a:moveTo>
                  <a:lnTo>
                    <a:pt x="176123" y="0"/>
                  </a:lnTo>
                  <a:lnTo>
                    <a:pt x="129303" y="6291"/>
                  </a:lnTo>
                  <a:lnTo>
                    <a:pt x="87231" y="24046"/>
                  </a:lnTo>
                  <a:lnTo>
                    <a:pt x="51585" y="51585"/>
                  </a:lnTo>
                  <a:lnTo>
                    <a:pt x="24046" y="87231"/>
                  </a:lnTo>
                  <a:lnTo>
                    <a:pt x="6291" y="129303"/>
                  </a:lnTo>
                  <a:lnTo>
                    <a:pt x="0" y="176123"/>
                  </a:lnTo>
                  <a:lnTo>
                    <a:pt x="0" y="305612"/>
                  </a:lnTo>
                  <a:lnTo>
                    <a:pt x="3318103" y="305612"/>
                  </a:lnTo>
                  <a:lnTo>
                    <a:pt x="3318103" y="181622"/>
                  </a:lnTo>
                  <a:lnTo>
                    <a:pt x="3311615" y="133341"/>
                  </a:lnTo>
                  <a:lnTo>
                    <a:pt x="3293306" y="89955"/>
                  </a:lnTo>
                  <a:lnTo>
                    <a:pt x="3264906" y="53197"/>
                  </a:lnTo>
                  <a:lnTo>
                    <a:pt x="3228148" y="24797"/>
                  </a:lnTo>
                  <a:lnTo>
                    <a:pt x="3184762" y="6487"/>
                  </a:lnTo>
                  <a:lnTo>
                    <a:pt x="3136480" y="0"/>
                  </a:lnTo>
                  <a:close/>
                </a:path>
              </a:pathLst>
            </a:custGeom>
            <a:solidFill>
              <a:srgbClr val="5354A4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8" name="object 118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7193761" y="9352484"/>
              <a:ext cx="2849904" cy="806653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7204494" y="9061234"/>
              <a:ext cx="2849877" cy="198117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3229131" y="3196615"/>
              <a:ext cx="499867" cy="496820"/>
            </a:xfrm>
            <a:prstGeom prst="rect">
              <a:avLst/>
            </a:prstGeom>
          </p:spPr>
        </p:pic>
        <p:sp>
          <p:nvSpPr>
            <p:cNvPr id="121" name="object 121"/>
            <p:cNvSpPr/>
            <p:nvPr/>
          </p:nvSpPr>
          <p:spPr>
            <a:xfrm>
              <a:off x="3281673" y="3222910"/>
              <a:ext cx="417195" cy="417195"/>
            </a:xfrm>
            <a:custGeom>
              <a:avLst/>
              <a:gdLst/>
              <a:ahLst/>
              <a:cxnLst/>
              <a:rect l="l" t="t" r="r" b="b"/>
              <a:pathLst>
                <a:path w="417195" h="417195">
                  <a:moveTo>
                    <a:pt x="208368" y="0"/>
                  </a:moveTo>
                  <a:lnTo>
                    <a:pt x="160593" y="5502"/>
                  </a:lnTo>
                  <a:lnTo>
                    <a:pt x="116735" y="21177"/>
                  </a:lnTo>
                  <a:lnTo>
                    <a:pt x="78046" y="45772"/>
                  </a:lnTo>
                  <a:lnTo>
                    <a:pt x="45777" y="78038"/>
                  </a:lnTo>
                  <a:lnTo>
                    <a:pt x="21179" y="116725"/>
                  </a:lnTo>
                  <a:lnTo>
                    <a:pt x="5503" y="160581"/>
                  </a:lnTo>
                  <a:lnTo>
                    <a:pt x="0" y="208356"/>
                  </a:lnTo>
                  <a:lnTo>
                    <a:pt x="5503" y="256131"/>
                  </a:lnTo>
                  <a:lnTo>
                    <a:pt x="21179" y="299987"/>
                  </a:lnTo>
                  <a:lnTo>
                    <a:pt x="45777" y="338673"/>
                  </a:lnTo>
                  <a:lnTo>
                    <a:pt x="78046" y="370939"/>
                  </a:lnTo>
                  <a:lnTo>
                    <a:pt x="116735" y="395535"/>
                  </a:lnTo>
                  <a:lnTo>
                    <a:pt x="160593" y="411209"/>
                  </a:lnTo>
                  <a:lnTo>
                    <a:pt x="208368" y="416712"/>
                  </a:lnTo>
                  <a:lnTo>
                    <a:pt x="256143" y="411209"/>
                  </a:lnTo>
                  <a:lnTo>
                    <a:pt x="299999" y="395535"/>
                  </a:lnTo>
                  <a:lnTo>
                    <a:pt x="338686" y="370939"/>
                  </a:lnTo>
                  <a:lnTo>
                    <a:pt x="370952" y="338673"/>
                  </a:lnTo>
                  <a:lnTo>
                    <a:pt x="395548" y="299987"/>
                  </a:lnTo>
                  <a:lnTo>
                    <a:pt x="411222" y="256131"/>
                  </a:lnTo>
                  <a:lnTo>
                    <a:pt x="416725" y="208356"/>
                  </a:lnTo>
                  <a:lnTo>
                    <a:pt x="411222" y="160581"/>
                  </a:lnTo>
                  <a:lnTo>
                    <a:pt x="395548" y="116725"/>
                  </a:lnTo>
                  <a:lnTo>
                    <a:pt x="370952" y="78038"/>
                  </a:lnTo>
                  <a:lnTo>
                    <a:pt x="338686" y="45772"/>
                  </a:lnTo>
                  <a:lnTo>
                    <a:pt x="299999" y="21177"/>
                  </a:lnTo>
                  <a:lnTo>
                    <a:pt x="256143" y="5502"/>
                  </a:lnTo>
                  <a:lnTo>
                    <a:pt x="208368" y="0"/>
                  </a:lnTo>
                  <a:close/>
                </a:path>
              </a:pathLst>
            </a:custGeom>
            <a:solidFill>
              <a:srgbClr val="E05C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" name="object 122"/>
            <p:cNvSpPr/>
            <p:nvPr/>
          </p:nvSpPr>
          <p:spPr>
            <a:xfrm>
              <a:off x="3316278" y="3257505"/>
              <a:ext cx="347980" cy="347980"/>
            </a:xfrm>
            <a:custGeom>
              <a:avLst/>
              <a:gdLst/>
              <a:ahLst/>
              <a:cxnLst/>
              <a:rect l="l" t="t" r="r" b="b"/>
              <a:pathLst>
                <a:path w="347979" h="347979">
                  <a:moveTo>
                    <a:pt x="347522" y="173761"/>
                  </a:moveTo>
                  <a:lnTo>
                    <a:pt x="341315" y="219952"/>
                  </a:lnTo>
                  <a:lnTo>
                    <a:pt x="323798" y="261460"/>
                  </a:lnTo>
                  <a:lnTo>
                    <a:pt x="296627" y="296627"/>
                  </a:lnTo>
                  <a:lnTo>
                    <a:pt x="261460" y="323798"/>
                  </a:lnTo>
                  <a:lnTo>
                    <a:pt x="219952" y="341315"/>
                  </a:lnTo>
                  <a:lnTo>
                    <a:pt x="173761" y="347522"/>
                  </a:lnTo>
                  <a:lnTo>
                    <a:pt x="127565" y="341315"/>
                  </a:lnTo>
                  <a:lnTo>
                    <a:pt x="86057" y="323798"/>
                  </a:lnTo>
                  <a:lnTo>
                    <a:pt x="50890" y="296627"/>
                  </a:lnTo>
                  <a:lnTo>
                    <a:pt x="23721" y="261460"/>
                  </a:lnTo>
                  <a:lnTo>
                    <a:pt x="6206" y="219952"/>
                  </a:lnTo>
                  <a:lnTo>
                    <a:pt x="0" y="173761"/>
                  </a:lnTo>
                  <a:lnTo>
                    <a:pt x="6206" y="127570"/>
                  </a:lnTo>
                  <a:lnTo>
                    <a:pt x="23721" y="86062"/>
                  </a:lnTo>
                  <a:lnTo>
                    <a:pt x="50890" y="50895"/>
                  </a:lnTo>
                  <a:lnTo>
                    <a:pt x="86057" y="23724"/>
                  </a:lnTo>
                  <a:lnTo>
                    <a:pt x="127565" y="6207"/>
                  </a:lnTo>
                  <a:lnTo>
                    <a:pt x="173761" y="0"/>
                  </a:lnTo>
                  <a:lnTo>
                    <a:pt x="219952" y="6207"/>
                  </a:lnTo>
                  <a:lnTo>
                    <a:pt x="261460" y="23724"/>
                  </a:lnTo>
                  <a:lnTo>
                    <a:pt x="296627" y="50895"/>
                  </a:lnTo>
                  <a:lnTo>
                    <a:pt x="323798" y="86062"/>
                  </a:lnTo>
                  <a:lnTo>
                    <a:pt x="341315" y="127570"/>
                  </a:lnTo>
                  <a:lnTo>
                    <a:pt x="347522" y="173761"/>
                  </a:lnTo>
                  <a:close/>
                </a:path>
              </a:pathLst>
            </a:custGeom>
            <a:ln w="1804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3" name="object 123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3449289" y="3336723"/>
              <a:ext cx="68935" cy="185534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3229131" y="4592600"/>
              <a:ext cx="499867" cy="499867"/>
            </a:xfrm>
            <a:prstGeom prst="rect">
              <a:avLst/>
            </a:prstGeom>
          </p:spPr>
        </p:pic>
        <p:sp>
          <p:nvSpPr>
            <p:cNvPr id="125" name="object 125"/>
            <p:cNvSpPr/>
            <p:nvPr/>
          </p:nvSpPr>
          <p:spPr>
            <a:xfrm>
              <a:off x="3281673" y="4620931"/>
              <a:ext cx="417195" cy="417195"/>
            </a:xfrm>
            <a:custGeom>
              <a:avLst/>
              <a:gdLst/>
              <a:ahLst/>
              <a:cxnLst/>
              <a:rect l="l" t="t" r="r" b="b"/>
              <a:pathLst>
                <a:path w="417195" h="417195">
                  <a:moveTo>
                    <a:pt x="208368" y="0"/>
                  </a:moveTo>
                  <a:lnTo>
                    <a:pt x="160593" y="5502"/>
                  </a:lnTo>
                  <a:lnTo>
                    <a:pt x="116735" y="21177"/>
                  </a:lnTo>
                  <a:lnTo>
                    <a:pt x="78046" y="45772"/>
                  </a:lnTo>
                  <a:lnTo>
                    <a:pt x="45777" y="78038"/>
                  </a:lnTo>
                  <a:lnTo>
                    <a:pt x="21179" y="116725"/>
                  </a:lnTo>
                  <a:lnTo>
                    <a:pt x="5503" y="160581"/>
                  </a:lnTo>
                  <a:lnTo>
                    <a:pt x="0" y="208356"/>
                  </a:lnTo>
                  <a:lnTo>
                    <a:pt x="5503" y="256131"/>
                  </a:lnTo>
                  <a:lnTo>
                    <a:pt x="21179" y="299987"/>
                  </a:lnTo>
                  <a:lnTo>
                    <a:pt x="45777" y="338673"/>
                  </a:lnTo>
                  <a:lnTo>
                    <a:pt x="78046" y="370939"/>
                  </a:lnTo>
                  <a:lnTo>
                    <a:pt x="116735" y="395535"/>
                  </a:lnTo>
                  <a:lnTo>
                    <a:pt x="160593" y="411209"/>
                  </a:lnTo>
                  <a:lnTo>
                    <a:pt x="208368" y="416712"/>
                  </a:lnTo>
                  <a:lnTo>
                    <a:pt x="256143" y="411209"/>
                  </a:lnTo>
                  <a:lnTo>
                    <a:pt x="299999" y="395535"/>
                  </a:lnTo>
                  <a:lnTo>
                    <a:pt x="338686" y="370939"/>
                  </a:lnTo>
                  <a:lnTo>
                    <a:pt x="370952" y="338673"/>
                  </a:lnTo>
                  <a:lnTo>
                    <a:pt x="395548" y="299987"/>
                  </a:lnTo>
                  <a:lnTo>
                    <a:pt x="411222" y="256131"/>
                  </a:lnTo>
                  <a:lnTo>
                    <a:pt x="416725" y="208356"/>
                  </a:lnTo>
                  <a:lnTo>
                    <a:pt x="411222" y="160581"/>
                  </a:lnTo>
                  <a:lnTo>
                    <a:pt x="395548" y="116725"/>
                  </a:lnTo>
                  <a:lnTo>
                    <a:pt x="370952" y="78038"/>
                  </a:lnTo>
                  <a:lnTo>
                    <a:pt x="338686" y="45772"/>
                  </a:lnTo>
                  <a:lnTo>
                    <a:pt x="299999" y="21177"/>
                  </a:lnTo>
                  <a:lnTo>
                    <a:pt x="256143" y="5502"/>
                  </a:lnTo>
                  <a:lnTo>
                    <a:pt x="208368" y="0"/>
                  </a:lnTo>
                  <a:close/>
                </a:path>
              </a:pathLst>
            </a:custGeom>
            <a:solidFill>
              <a:srgbClr val="E05C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" name="object 126"/>
            <p:cNvSpPr/>
            <p:nvPr/>
          </p:nvSpPr>
          <p:spPr>
            <a:xfrm>
              <a:off x="3316278" y="4655525"/>
              <a:ext cx="347980" cy="347980"/>
            </a:xfrm>
            <a:custGeom>
              <a:avLst/>
              <a:gdLst/>
              <a:ahLst/>
              <a:cxnLst/>
              <a:rect l="l" t="t" r="r" b="b"/>
              <a:pathLst>
                <a:path w="347979" h="347979">
                  <a:moveTo>
                    <a:pt x="347522" y="173761"/>
                  </a:moveTo>
                  <a:lnTo>
                    <a:pt x="341315" y="219952"/>
                  </a:lnTo>
                  <a:lnTo>
                    <a:pt x="323798" y="261460"/>
                  </a:lnTo>
                  <a:lnTo>
                    <a:pt x="296627" y="296627"/>
                  </a:lnTo>
                  <a:lnTo>
                    <a:pt x="261460" y="323798"/>
                  </a:lnTo>
                  <a:lnTo>
                    <a:pt x="219952" y="341315"/>
                  </a:lnTo>
                  <a:lnTo>
                    <a:pt x="173761" y="347522"/>
                  </a:lnTo>
                  <a:lnTo>
                    <a:pt x="127565" y="341315"/>
                  </a:lnTo>
                  <a:lnTo>
                    <a:pt x="86057" y="323798"/>
                  </a:lnTo>
                  <a:lnTo>
                    <a:pt x="50890" y="296627"/>
                  </a:lnTo>
                  <a:lnTo>
                    <a:pt x="23721" y="261460"/>
                  </a:lnTo>
                  <a:lnTo>
                    <a:pt x="6206" y="219952"/>
                  </a:lnTo>
                  <a:lnTo>
                    <a:pt x="0" y="173761"/>
                  </a:lnTo>
                  <a:lnTo>
                    <a:pt x="6206" y="127570"/>
                  </a:lnTo>
                  <a:lnTo>
                    <a:pt x="23721" y="86062"/>
                  </a:lnTo>
                  <a:lnTo>
                    <a:pt x="50890" y="50895"/>
                  </a:lnTo>
                  <a:lnTo>
                    <a:pt x="86057" y="23724"/>
                  </a:lnTo>
                  <a:lnTo>
                    <a:pt x="127565" y="6207"/>
                  </a:lnTo>
                  <a:lnTo>
                    <a:pt x="173761" y="0"/>
                  </a:lnTo>
                  <a:lnTo>
                    <a:pt x="219952" y="6207"/>
                  </a:lnTo>
                  <a:lnTo>
                    <a:pt x="261460" y="23724"/>
                  </a:lnTo>
                  <a:lnTo>
                    <a:pt x="296627" y="50895"/>
                  </a:lnTo>
                  <a:lnTo>
                    <a:pt x="323798" y="86062"/>
                  </a:lnTo>
                  <a:lnTo>
                    <a:pt x="341315" y="127570"/>
                  </a:lnTo>
                  <a:lnTo>
                    <a:pt x="347522" y="173761"/>
                  </a:lnTo>
                  <a:close/>
                </a:path>
              </a:pathLst>
            </a:custGeom>
            <a:ln w="1804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7" name="object 127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3420393" y="4736010"/>
              <a:ext cx="124078" cy="183388"/>
            </a:xfrm>
            <a:prstGeom prst="rect">
              <a:avLst/>
            </a:prstGeom>
          </p:spPr>
        </p:pic>
        <p:pic>
          <p:nvPicPr>
            <p:cNvPr id="128" name="object 128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3229131" y="5991631"/>
              <a:ext cx="499867" cy="499868"/>
            </a:xfrm>
            <a:prstGeom prst="rect">
              <a:avLst/>
            </a:prstGeom>
          </p:spPr>
        </p:pic>
        <p:sp>
          <p:nvSpPr>
            <p:cNvPr id="129" name="object 129"/>
            <p:cNvSpPr/>
            <p:nvPr/>
          </p:nvSpPr>
          <p:spPr>
            <a:xfrm>
              <a:off x="3281673" y="6018952"/>
              <a:ext cx="417195" cy="417195"/>
            </a:xfrm>
            <a:custGeom>
              <a:avLst/>
              <a:gdLst/>
              <a:ahLst/>
              <a:cxnLst/>
              <a:rect l="l" t="t" r="r" b="b"/>
              <a:pathLst>
                <a:path w="417195" h="417195">
                  <a:moveTo>
                    <a:pt x="208368" y="0"/>
                  </a:moveTo>
                  <a:lnTo>
                    <a:pt x="160593" y="5502"/>
                  </a:lnTo>
                  <a:lnTo>
                    <a:pt x="116735" y="21177"/>
                  </a:lnTo>
                  <a:lnTo>
                    <a:pt x="78046" y="45772"/>
                  </a:lnTo>
                  <a:lnTo>
                    <a:pt x="45777" y="78038"/>
                  </a:lnTo>
                  <a:lnTo>
                    <a:pt x="21179" y="116725"/>
                  </a:lnTo>
                  <a:lnTo>
                    <a:pt x="5503" y="160581"/>
                  </a:lnTo>
                  <a:lnTo>
                    <a:pt x="0" y="208356"/>
                  </a:lnTo>
                  <a:lnTo>
                    <a:pt x="5503" y="256131"/>
                  </a:lnTo>
                  <a:lnTo>
                    <a:pt x="21179" y="299987"/>
                  </a:lnTo>
                  <a:lnTo>
                    <a:pt x="45777" y="338673"/>
                  </a:lnTo>
                  <a:lnTo>
                    <a:pt x="78046" y="370939"/>
                  </a:lnTo>
                  <a:lnTo>
                    <a:pt x="116735" y="395535"/>
                  </a:lnTo>
                  <a:lnTo>
                    <a:pt x="160593" y="411209"/>
                  </a:lnTo>
                  <a:lnTo>
                    <a:pt x="208368" y="416712"/>
                  </a:lnTo>
                  <a:lnTo>
                    <a:pt x="256143" y="411209"/>
                  </a:lnTo>
                  <a:lnTo>
                    <a:pt x="299999" y="395535"/>
                  </a:lnTo>
                  <a:lnTo>
                    <a:pt x="338686" y="370939"/>
                  </a:lnTo>
                  <a:lnTo>
                    <a:pt x="370952" y="338673"/>
                  </a:lnTo>
                  <a:lnTo>
                    <a:pt x="395548" y="299987"/>
                  </a:lnTo>
                  <a:lnTo>
                    <a:pt x="411222" y="256131"/>
                  </a:lnTo>
                  <a:lnTo>
                    <a:pt x="416725" y="208356"/>
                  </a:lnTo>
                  <a:lnTo>
                    <a:pt x="411222" y="160581"/>
                  </a:lnTo>
                  <a:lnTo>
                    <a:pt x="395548" y="116725"/>
                  </a:lnTo>
                  <a:lnTo>
                    <a:pt x="370952" y="78038"/>
                  </a:lnTo>
                  <a:lnTo>
                    <a:pt x="338686" y="45772"/>
                  </a:lnTo>
                  <a:lnTo>
                    <a:pt x="299999" y="21177"/>
                  </a:lnTo>
                  <a:lnTo>
                    <a:pt x="256143" y="5502"/>
                  </a:lnTo>
                  <a:lnTo>
                    <a:pt x="208368" y="0"/>
                  </a:lnTo>
                  <a:close/>
                </a:path>
              </a:pathLst>
            </a:custGeom>
            <a:solidFill>
              <a:srgbClr val="E05C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" name="object 130"/>
            <p:cNvSpPr/>
            <p:nvPr/>
          </p:nvSpPr>
          <p:spPr>
            <a:xfrm>
              <a:off x="3316278" y="6053547"/>
              <a:ext cx="347980" cy="347980"/>
            </a:xfrm>
            <a:custGeom>
              <a:avLst/>
              <a:gdLst/>
              <a:ahLst/>
              <a:cxnLst/>
              <a:rect l="l" t="t" r="r" b="b"/>
              <a:pathLst>
                <a:path w="347979" h="347979">
                  <a:moveTo>
                    <a:pt x="347522" y="173761"/>
                  </a:moveTo>
                  <a:lnTo>
                    <a:pt x="341315" y="219952"/>
                  </a:lnTo>
                  <a:lnTo>
                    <a:pt x="323798" y="261460"/>
                  </a:lnTo>
                  <a:lnTo>
                    <a:pt x="296627" y="296627"/>
                  </a:lnTo>
                  <a:lnTo>
                    <a:pt x="261460" y="323798"/>
                  </a:lnTo>
                  <a:lnTo>
                    <a:pt x="219952" y="341315"/>
                  </a:lnTo>
                  <a:lnTo>
                    <a:pt x="173761" y="347522"/>
                  </a:lnTo>
                  <a:lnTo>
                    <a:pt x="127565" y="341315"/>
                  </a:lnTo>
                  <a:lnTo>
                    <a:pt x="86057" y="323798"/>
                  </a:lnTo>
                  <a:lnTo>
                    <a:pt x="50890" y="296627"/>
                  </a:lnTo>
                  <a:lnTo>
                    <a:pt x="23721" y="261460"/>
                  </a:lnTo>
                  <a:lnTo>
                    <a:pt x="6206" y="219952"/>
                  </a:lnTo>
                  <a:lnTo>
                    <a:pt x="0" y="173761"/>
                  </a:lnTo>
                  <a:lnTo>
                    <a:pt x="6206" y="127570"/>
                  </a:lnTo>
                  <a:lnTo>
                    <a:pt x="23721" y="86062"/>
                  </a:lnTo>
                  <a:lnTo>
                    <a:pt x="50890" y="50895"/>
                  </a:lnTo>
                  <a:lnTo>
                    <a:pt x="86057" y="23724"/>
                  </a:lnTo>
                  <a:lnTo>
                    <a:pt x="127565" y="6207"/>
                  </a:lnTo>
                  <a:lnTo>
                    <a:pt x="173761" y="0"/>
                  </a:lnTo>
                  <a:lnTo>
                    <a:pt x="219952" y="6207"/>
                  </a:lnTo>
                  <a:lnTo>
                    <a:pt x="261460" y="23724"/>
                  </a:lnTo>
                  <a:lnTo>
                    <a:pt x="296627" y="50895"/>
                  </a:lnTo>
                  <a:lnTo>
                    <a:pt x="323798" y="86062"/>
                  </a:lnTo>
                  <a:lnTo>
                    <a:pt x="341315" y="127570"/>
                  </a:lnTo>
                  <a:lnTo>
                    <a:pt x="347522" y="173761"/>
                  </a:lnTo>
                  <a:close/>
                </a:path>
              </a:pathLst>
            </a:custGeom>
            <a:ln w="1804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1" name="object 131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3421534" y="6129216"/>
              <a:ext cx="117741" cy="188455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3229131" y="7390664"/>
              <a:ext cx="499867" cy="496819"/>
            </a:xfrm>
            <a:prstGeom prst="rect">
              <a:avLst/>
            </a:prstGeom>
          </p:spPr>
        </p:pic>
        <p:sp>
          <p:nvSpPr>
            <p:cNvPr id="133" name="object 133"/>
            <p:cNvSpPr/>
            <p:nvPr/>
          </p:nvSpPr>
          <p:spPr>
            <a:xfrm>
              <a:off x="3281673" y="7416973"/>
              <a:ext cx="417195" cy="417195"/>
            </a:xfrm>
            <a:custGeom>
              <a:avLst/>
              <a:gdLst/>
              <a:ahLst/>
              <a:cxnLst/>
              <a:rect l="l" t="t" r="r" b="b"/>
              <a:pathLst>
                <a:path w="417195" h="417195">
                  <a:moveTo>
                    <a:pt x="208368" y="0"/>
                  </a:moveTo>
                  <a:lnTo>
                    <a:pt x="160593" y="5502"/>
                  </a:lnTo>
                  <a:lnTo>
                    <a:pt x="116735" y="21177"/>
                  </a:lnTo>
                  <a:lnTo>
                    <a:pt x="78046" y="45772"/>
                  </a:lnTo>
                  <a:lnTo>
                    <a:pt x="45777" y="78038"/>
                  </a:lnTo>
                  <a:lnTo>
                    <a:pt x="21179" y="116725"/>
                  </a:lnTo>
                  <a:lnTo>
                    <a:pt x="5503" y="160581"/>
                  </a:lnTo>
                  <a:lnTo>
                    <a:pt x="0" y="208356"/>
                  </a:lnTo>
                  <a:lnTo>
                    <a:pt x="5503" y="256131"/>
                  </a:lnTo>
                  <a:lnTo>
                    <a:pt x="21179" y="299987"/>
                  </a:lnTo>
                  <a:lnTo>
                    <a:pt x="45777" y="338673"/>
                  </a:lnTo>
                  <a:lnTo>
                    <a:pt x="78046" y="370939"/>
                  </a:lnTo>
                  <a:lnTo>
                    <a:pt x="116735" y="395535"/>
                  </a:lnTo>
                  <a:lnTo>
                    <a:pt x="160593" y="411209"/>
                  </a:lnTo>
                  <a:lnTo>
                    <a:pt x="208368" y="416712"/>
                  </a:lnTo>
                  <a:lnTo>
                    <a:pt x="256143" y="411209"/>
                  </a:lnTo>
                  <a:lnTo>
                    <a:pt x="299999" y="395535"/>
                  </a:lnTo>
                  <a:lnTo>
                    <a:pt x="338686" y="370939"/>
                  </a:lnTo>
                  <a:lnTo>
                    <a:pt x="370952" y="338673"/>
                  </a:lnTo>
                  <a:lnTo>
                    <a:pt x="395548" y="299987"/>
                  </a:lnTo>
                  <a:lnTo>
                    <a:pt x="411222" y="256131"/>
                  </a:lnTo>
                  <a:lnTo>
                    <a:pt x="416725" y="208356"/>
                  </a:lnTo>
                  <a:lnTo>
                    <a:pt x="411222" y="160581"/>
                  </a:lnTo>
                  <a:lnTo>
                    <a:pt x="395548" y="116725"/>
                  </a:lnTo>
                  <a:lnTo>
                    <a:pt x="370952" y="78038"/>
                  </a:lnTo>
                  <a:lnTo>
                    <a:pt x="338686" y="45772"/>
                  </a:lnTo>
                  <a:lnTo>
                    <a:pt x="299999" y="21177"/>
                  </a:lnTo>
                  <a:lnTo>
                    <a:pt x="256143" y="5502"/>
                  </a:lnTo>
                  <a:lnTo>
                    <a:pt x="208368" y="0"/>
                  </a:lnTo>
                  <a:close/>
                </a:path>
              </a:pathLst>
            </a:custGeom>
            <a:solidFill>
              <a:srgbClr val="E05C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" name="object 134"/>
            <p:cNvSpPr/>
            <p:nvPr/>
          </p:nvSpPr>
          <p:spPr>
            <a:xfrm>
              <a:off x="3316278" y="7451568"/>
              <a:ext cx="347980" cy="347980"/>
            </a:xfrm>
            <a:custGeom>
              <a:avLst/>
              <a:gdLst/>
              <a:ahLst/>
              <a:cxnLst/>
              <a:rect l="l" t="t" r="r" b="b"/>
              <a:pathLst>
                <a:path w="347979" h="347979">
                  <a:moveTo>
                    <a:pt x="347522" y="173761"/>
                  </a:moveTo>
                  <a:lnTo>
                    <a:pt x="341315" y="219952"/>
                  </a:lnTo>
                  <a:lnTo>
                    <a:pt x="323798" y="261460"/>
                  </a:lnTo>
                  <a:lnTo>
                    <a:pt x="296627" y="296627"/>
                  </a:lnTo>
                  <a:lnTo>
                    <a:pt x="261460" y="323798"/>
                  </a:lnTo>
                  <a:lnTo>
                    <a:pt x="219952" y="341315"/>
                  </a:lnTo>
                  <a:lnTo>
                    <a:pt x="173761" y="347522"/>
                  </a:lnTo>
                  <a:lnTo>
                    <a:pt x="127565" y="341315"/>
                  </a:lnTo>
                  <a:lnTo>
                    <a:pt x="86057" y="323798"/>
                  </a:lnTo>
                  <a:lnTo>
                    <a:pt x="50890" y="296627"/>
                  </a:lnTo>
                  <a:lnTo>
                    <a:pt x="23721" y="261460"/>
                  </a:lnTo>
                  <a:lnTo>
                    <a:pt x="6206" y="219952"/>
                  </a:lnTo>
                  <a:lnTo>
                    <a:pt x="0" y="173761"/>
                  </a:lnTo>
                  <a:lnTo>
                    <a:pt x="6206" y="127570"/>
                  </a:lnTo>
                  <a:lnTo>
                    <a:pt x="23721" y="86062"/>
                  </a:lnTo>
                  <a:lnTo>
                    <a:pt x="50890" y="50895"/>
                  </a:lnTo>
                  <a:lnTo>
                    <a:pt x="86057" y="23724"/>
                  </a:lnTo>
                  <a:lnTo>
                    <a:pt x="127565" y="6207"/>
                  </a:lnTo>
                  <a:lnTo>
                    <a:pt x="173761" y="0"/>
                  </a:lnTo>
                  <a:lnTo>
                    <a:pt x="219952" y="6207"/>
                  </a:lnTo>
                  <a:lnTo>
                    <a:pt x="261460" y="23724"/>
                  </a:lnTo>
                  <a:lnTo>
                    <a:pt x="296627" y="50895"/>
                  </a:lnTo>
                  <a:lnTo>
                    <a:pt x="323798" y="86062"/>
                  </a:lnTo>
                  <a:lnTo>
                    <a:pt x="341315" y="127570"/>
                  </a:lnTo>
                  <a:lnTo>
                    <a:pt x="347522" y="173761"/>
                  </a:lnTo>
                  <a:close/>
                </a:path>
              </a:pathLst>
            </a:custGeom>
            <a:ln w="1804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5" name="object 135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3431162" y="7530775"/>
              <a:ext cx="117233" cy="185927"/>
            </a:xfrm>
            <a:prstGeom prst="rect">
              <a:avLst/>
            </a:prstGeom>
          </p:spPr>
        </p:pic>
        <p:pic>
          <p:nvPicPr>
            <p:cNvPr id="136" name="object 136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3229131" y="8786648"/>
              <a:ext cx="499867" cy="499867"/>
            </a:xfrm>
            <a:prstGeom prst="rect">
              <a:avLst/>
            </a:prstGeom>
          </p:spPr>
        </p:pic>
        <p:sp>
          <p:nvSpPr>
            <p:cNvPr id="137" name="object 137"/>
            <p:cNvSpPr/>
            <p:nvPr/>
          </p:nvSpPr>
          <p:spPr>
            <a:xfrm>
              <a:off x="3281673" y="8814996"/>
              <a:ext cx="417195" cy="417195"/>
            </a:xfrm>
            <a:custGeom>
              <a:avLst/>
              <a:gdLst/>
              <a:ahLst/>
              <a:cxnLst/>
              <a:rect l="l" t="t" r="r" b="b"/>
              <a:pathLst>
                <a:path w="417195" h="417195">
                  <a:moveTo>
                    <a:pt x="208368" y="0"/>
                  </a:moveTo>
                  <a:lnTo>
                    <a:pt x="160593" y="5502"/>
                  </a:lnTo>
                  <a:lnTo>
                    <a:pt x="116735" y="21177"/>
                  </a:lnTo>
                  <a:lnTo>
                    <a:pt x="78046" y="45772"/>
                  </a:lnTo>
                  <a:lnTo>
                    <a:pt x="45777" y="78038"/>
                  </a:lnTo>
                  <a:lnTo>
                    <a:pt x="21179" y="116725"/>
                  </a:lnTo>
                  <a:lnTo>
                    <a:pt x="5503" y="160581"/>
                  </a:lnTo>
                  <a:lnTo>
                    <a:pt x="0" y="208356"/>
                  </a:lnTo>
                  <a:lnTo>
                    <a:pt x="5503" y="256131"/>
                  </a:lnTo>
                  <a:lnTo>
                    <a:pt x="21179" y="299987"/>
                  </a:lnTo>
                  <a:lnTo>
                    <a:pt x="45777" y="338673"/>
                  </a:lnTo>
                  <a:lnTo>
                    <a:pt x="78046" y="370939"/>
                  </a:lnTo>
                  <a:lnTo>
                    <a:pt x="116735" y="395535"/>
                  </a:lnTo>
                  <a:lnTo>
                    <a:pt x="160593" y="411209"/>
                  </a:lnTo>
                  <a:lnTo>
                    <a:pt x="208368" y="416712"/>
                  </a:lnTo>
                  <a:lnTo>
                    <a:pt x="256143" y="411209"/>
                  </a:lnTo>
                  <a:lnTo>
                    <a:pt x="299999" y="395535"/>
                  </a:lnTo>
                  <a:lnTo>
                    <a:pt x="338686" y="370939"/>
                  </a:lnTo>
                  <a:lnTo>
                    <a:pt x="370952" y="338673"/>
                  </a:lnTo>
                  <a:lnTo>
                    <a:pt x="395548" y="299987"/>
                  </a:lnTo>
                  <a:lnTo>
                    <a:pt x="411222" y="256131"/>
                  </a:lnTo>
                  <a:lnTo>
                    <a:pt x="416725" y="208356"/>
                  </a:lnTo>
                  <a:lnTo>
                    <a:pt x="411222" y="160581"/>
                  </a:lnTo>
                  <a:lnTo>
                    <a:pt x="395548" y="116725"/>
                  </a:lnTo>
                  <a:lnTo>
                    <a:pt x="370952" y="78038"/>
                  </a:lnTo>
                  <a:lnTo>
                    <a:pt x="338686" y="45772"/>
                  </a:lnTo>
                  <a:lnTo>
                    <a:pt x="299999" y="21177"/>
                  </a:lnTo>
                  <a:lnTo>
                    <a:pt x="256143" y="5502"/>
                  </a:lnTo>
                  <a:lnTo>
                    <a:pt x="208368" y="0"/>
                  </a:lnTo>
                  <a:close/>
                </a:path>
              </a:pathLst>
            </a:custGeom>
            <a:solidFill>
              <a:srgbClr val="E05C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" name="object 138"/>
            <p:cNvSpPr/>
            <p:nvPr/>
          </p:nvSpPr>
          <p:spPr>
            <a:xfrm>
              <a:off x="3316278" y="8849590"/>
              <a:ext cx="347980" cy="347980"/>
            </a:xfrm>
            <a:custGeom>
              <a:avLst/>
              <a:gdLst/>
              <a:ahLst/>
              <a:cxnLst/>
              <a:rect l="l" t="t" r="r" b="b"/>
              <a:pathLst>
                <a:path w="347979" h="347979">
                  <a:moveTo>
                    <a:pt x="347522" y="173761"/>
                  </a:moveTo>
                  <a:lnTo>
                    <a:pt x="341315" y="219952"/>
                  </a:lnTo>
                  <a:lnTo>
                    <a:pt x="323798" y="261460"/>
                  </a:lnTo>
                  <a:lnTo>
                    <a:pt x="296627" y="296627"/>
                  </a:lnTo>
                  <a:lnTo>
                    <a:pt x="261460" y="323798"/>
                  </a:lnTo>
                  <a:lnTo>
                    <a:pt x="219952" y="341315"/>
                  </a:lnTo>
                  <a:lnTo>
                    <a:pt x="173761" y="347522"/>
                  </a:lnTo>
                  <a:lnTo>
                    <a:pt x="127565" y="341315"/>
                  </a:lnTo>
                  <a:lnTo>
                    <a:pt x="86057" y="323798"/>
                  </a:lnTo>
                  <a:lnTo>
                    <a:pt x="50890" y="296627"/>
                  </a:lnTo>
                  <a:lnTo>
                    <a:pt x="23721" y="261460"/>
                  </a:lnTo>
                  <a:lnTo>
                    <a:pt x="6206" y="219952"/>
                  </a:lnTo>
                  <a:lnTo>
                    <a:pt x="0" y="173761"/>
                  </a:lnTo>
                  <a:lnTo>
                    <a:pt x="6206" y="127570"/>
                  </a:lnTo>
                  <a:lnTo>
                    <a:pt x="23721" y="86062"/>
                  </a:lnTo>
                  <a:lnTo>
                    <a:pt x="50890" y="50895"/>
                  </a:lnTo>
                  <a:lnTo>
                    <a:pt x="86057" y="23724"/>
                  </a:lnTo>
                  <a:lnTo>
                    <a:pt x="127565" y="6207"/>
                  </a:lnTo>
                  <a:lnTo>
                    <a:pt x="173761" y="0"/>
                  </a:lnTo>
                  <a:lnTo>
                    <a:pt x="219952" y="6207"/>
                  </a:lnTo>
                  <a:lnTo>
                    <a:pt x="261460" y="23724"/>
                  </a:lnTo>
                  <a:lnTo>
                    <a:pt x="296627" y="50895"/>
                  </a:lnTo>
                  <a:lnTo>
                    <a:pt x="323798" y="86062"/>
                  </a:lnTo>
                  <a:lnTo>
                    <a:pt x="341315" y="127570"/>
                  </a:lnTo>
                  <a:lnTo>
                    <a:pt x="347522" y="173761"/>
                  </a:lnTo>
                  <a:close/>
                </a:path>
              </a:pathLst>
            </a:custGeom>
            <a:ln w="1804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9" name="object 139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3426850" y="8928047"/>
              <a:ext cx="116852" cy="187439"/>
            </a:xfrm>
            <a:prstGeom prst="rect">
              <a:avLst/>
            </a:prstGeom>
          </p:spPr>
        </p:pic>
        <p:pic>
          <p:nvPicPr>
            <p:cNvPr id="140" name="object 140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10032771" y="3196615"/>
              <a:ext cx="499867" cy="496820"/>
            </a:xfrm>
            <a:prstGeom prst="rect">
              <a:avLst/>
            </a:prstGeom>
          </p:spPr>
        </p:pic>
        <p:sp>
          <p:nvSpPr>
            <p:cNvPr id="141" name="object 141"/>
            <p:cNvSpPr/>
            <p:nvPr/>
          </p:nvSpPr>
          <p:spPr>
            <a:xfrm>
              <a:off x="10085231" y="3222910"/>
              <a:ext cx="417195" cy="417195"/>
            </a:xfrm>
            <a:custGeom>
              <a:avLst/>
              <a:gdLst/>
              <a:ahLst/>
              <a:cxnLst/>
              <a:rect l="l" t="t" r="r" b="b"/>
              <a:pathLst>
                <a:path w="417195" h="417195">
                  <a:moveTo>
                    <a:pt x="208368" y="0"/>
                  </a:moveTo>
                  <a:lnTo>
                    <a:pt x="160593" y="5502"/>
                  </a:lnTo>
                  <a:lnTo>
                    <a:pt x="116735" y="21177"/>
                  </a:lnTo>
                  <a:lnTo>
                    <a:pt x="78046" y="45772"/>
                  </a:lnTo>
                  <a:lnTo>
                    <a:pt x="45777" y="78038"/>
                  </a:lnTo>
                  <a:lnTo>
                    <a:pt x="21179" y="116725"/>
                  </a:lnTo>
                  <a:lnTo>
                    <a:pt x="5503" y="160581"/>
                  </a:lnTo>
                  <a:lnTo>
                    <a:pt x="0" y="208356"/>
                  </a:lnTo>
                  <a:lnTo>
                    <a:pt x="5503" y="256131"/>
                  </a:lnTo>
                  <a:lnTo>
                    <a:pt x="21179" y="299987"/>
                  </a:lnTo>
                  <a:lnTo>
                    <a:pt x="45777" y="338673"/>
                  </a:lnTo>
                  <a:lnTo>
                    <a:pt x="78046" y="370939"/>
                  </a:lnTo>
                  <a:lnTo>
                    <a:pt x="116735" y="395535"/>
                  </a:lnTo>
                  <a:lnTo>
                    <a:pt x="160593" y="411209"/>
                  </a:lnTo>
                  <a:lnTo>
                    <a:pt x="208368" y="416712"/>
                  </a:lnTo>
                  <a:lnTo>
                    <a:pt x="256143" y="411209"/>
                  </a:lnTo>
                  <a:lnTo>
                    <a:pt x="299999" y="395535"/>
                  </a:lnTo>
                  <a:lnTo>
                    <a:pt x="338686" y="370939"/>
                  </a:lnTo>
                  <a:lnTo>
                    <a:pt x="370952" y="338673"/>
                  </a:lnTo>
                  <a:lnTo>
                    <a:pt x="395548" y="299987"/>
                  </a:lnTo>
                  <a:lnTo>
                    <a:pt x="411222" y="256131"/>
                  </a:lnTo>
                  <a:lnTo>
                    <a:pt x="416725" y="208356"/>
                  </a:lnTo>
                  <a:lnTo>
                    <a:pt x="411222" y="160581"/>
                  </a:lnTo>
                  <a:lnTo>
                    <a:pt x="395548" y="116725"/>
                  </a:lnTo>
                  <a:lnTo>
                    <a:pt x="370952" y="78038"/>
                  </a:lnTo>
                  <a:lnTo>
                    <a:pt x="338686" y="45772"/>
                  </a:lnTo>
                  <a:lnTo>
                    <a:pt x="299999" y="21177"/>
                  </a:lnTo>
                  <a:lnTo>
                    <a:pt x="256143" y="5502"/>
                  </a:lnTo>
                  <a:lnTo>
                    <a:pt x="208368" y="0"/>
                  </a:lnTo>
                  <a:close/>
                </a:path>
              </a:pathLst>
            </a:custGeom>
            <a:solidFill>
              <a:srgbClr val="E05C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" name="object 142"/>
            <p:cNvSpPr/>
            <p:nvPr/>
          </p:nvSpPr>
          <p:spPr>
            <a:xfrm>
              <a:off x="10119836" y="3257505"/>
              <a:ext cx="347980" cy="347980"/>
            </a:xfrm>
            <a:custGeom>
              <a:avLst/>
              <a:gdLst/>
              <a:ahLst/>
              <a:cxnLst/>
              <a:rect l="l" t="t" r="r" b="b"/>
              <a:pathLst>
                <a:path w="347979" h="347979">
                  <a:moveTo>
                    <a:pt x="347522" y="173761"/>
                  </a:moveTo>
                  <a:lnTo>
                    <a:pt x="341315" y="219952"/>
                  </a:lnTo>
                  <a:lnTo>
                    <a:pt x="323798" y="261460"/>
                  </a:lnTo>
                  <a:lnTo>
                    <a:pt x="296627" y="296627"/>
                  </a:lnTo>
                  <a:lnTo>
                    <a:pt x="261460" y="323798"/>
                  </a:lnTo>
                  <a:lnTo>
                    <a:pt x="219952" y="341315"/>
                  </a:lnTo>
                  <a:lnTo>
                    <a:pt x="173761" y="347522"/>
                  </a:lnTo>
                  <a:lnTo>
                    <a:pt x="127565" y="341315"/>
                  </a:lnTo>
                  <a:lnTo>
                    <a:pt x="86057" y="323798"/>
                  </a:lnTo>
                  <a:lnTo>
                    <a:pt x="50890" y="296627"/>
                  </a:lnTo>
                  <a:lnTo>
                    <a:pt x="23721" y="261460"/>
                  </a:lnTo>
                  <a:lnTo>
                    <a:pt x="6206" y="219952"/>
                  </a:lnTo>
                  <a:lnTo>
                    <a:pt x="0" y="173761"/>
                  </a:lnTo>
                  <a:lnTo>
                    <a:pt x="6206" y="127570"/>
                  </a:lnTo>
                  <a:lnTo>
                    <a:pt x="23721" y="86062"/>
                  </a:lnTo>
                  <a:lnTo>
                    <a:pt x="50890" y="50895"/>
                  </a:lnTo>
                  <a:lnTo>
                    <a:pt x="86057" y="23724"/>
                  </a:lnTo>
                  <a:lnTo>
                    <a:pt x="127565" y="6207"/>
                  </a:lnTo>
                  <a:lnTo>
                    <a:pt x="173761" y="0"/>
                  </a:lnTo>
                  <a:lnTo>
                    <a:pt x="219952" y="6207"/>
                  </a:lnTo>
                  <a:lnTo>
                    <a:pt x="261460" y="23724"/>
                  </a:lnTo>
                  <a:lnTo>
                    <a:pt x="296627" y="50895"/>
                  </a:lnTo>
                  <a:lnTo>
                    <a:pt x="323798" y="86062"/>
                  </a:lnTo>
                  <a:lnTo>
                    <a:pt x="341315" y="127570"/>
                  </a:lnTo>
                  <a:lnTo>
                    <a:pt x="347522" y="173761"/>
                  </a:lnTo>
                  <a:close/>
                </a:path>
              </a:pathLst>
            </a:custGeom>
            <a:ln w="1804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3" name="object 143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10229525" y="3325702"/>
              <a:ext cx="125615" cy="196430"/>
            </a:xfrm>
            <a:prstGeom prst="rect">
              <a:avLst/>
            </a:prstGeom>
          </p:spPr>
        </p:pic>
        <p:pic>
          <p:nvPicPr>
            <p:cNvPr id="144" name="object 144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10032771" y="4592600"/>
              <a:ext cx="499867" cy="499867"/>
            </a:xfrm>
            <a:prstGeom prst="rect">
              <a:avLst/>
            </a:prstGeom>
          </p:spPr>
        </p:pic>
        <p:sp>
          <p:nvSpPr>
            <p:cNvPr id="145" name="object 145"/>
            <p:cNvSpPr/>
            <p:nvPr/>
          </p:nvSpPr>
          <p:spPr>
            <a:xfrm>
              <a:off x="10085231" y="4620931"/>
              <a:ext cx="417195" cy="417195"/>
            </a:xfrm>
            <a:custGeom>
              <a:avLst/>
              <a:gdLst/>
              <a:ahLst/>
              <a:cxnLst/>
              <a:rect l="l" t="t" r="r" b="b"/>
              <a:pathLst>
                <a:path w="417195" h="417195">
                  <a:moveTo>
                    <a:pt x="208368" y="0"/>
                  </a:moveTo>
                  <a:lnTo>
                    <a:pt x="160593" y="5502"/>
                  </a:lnTo>
                  <a:lnTo>
                    <a:pt x="116735" y="21177"/>
                  </a:lnTo>
                  <a:lnTo>
                    <a:pt x="78046" y="45772"/>
                  </a:lnTo>
                  <a:lnTo>
                    <a:pt x="45777" y="78038"/>
                  </a:lnTo>
                  <a:lnTo>
                    <a:pt x="21179" y="116725"/>
                  </a:lnTo>
                  <a:lnTo>
                    <a:pt x="5503" y="160581"/>
                  </a:lnTo>
                  <a:lnTo>
                    <a:pt x="0" y="208356"/>
                  </a:lnTo>
                  <a:lnTo>
                    <a:pt x="5503" y="256131"/>
                  </a:lnTo>
                  <a:lnTo>
                    <a:pt x="21179" y="299987"/>
                  </a:lnTo>
                  <a:lnTo>
                    <a:pt x="45777" y="338673"/>
                  </a:lnTo>
                  <a:lnTo>
                    <a:pt x="78046" y="370939"/>
                  </a:lnTo>
                  <a:lnTo>
                    <a:pt x="116735" y="395535"/>
                  </a:lnTo>
                  <a:lnTo>
                    <a:pt x="160593" y="411209"/>
                  </a:lnTo>
                  <a:lnTo>
                    <a:pt x="208368" y="416712"/>
                  </a:lnTo>
                  <a:lnTo>
                    <a:pt x="256143" y="411209"/>
                  </a:lnTo>
                  <a:lnTo>
                    <a:pt x="299999" y="395535"/>
                  </a:lnTo>
                  <a:lnTo>
                    <a:pt x="338686" y="370939"/>
                  </a:lnTo>
                  <a:lnTo>
                    <a:pt x="370952" y="338673"/>
                  </a:lnTo>
                  <a:lnTo>
                    <a:pt x="395548" y="299987"/>
                  </a:lnTo>
                  <a:lnTo>
                    <a:pt x="411222" y="256131"/>
                  </a:lnTo>
                  <a:lnTo>
                    <a:pt x="416725" y="208356"/>
                  </a:lnTo>
                  <a:lnTo>
                    <a:pt x="411222" y="160581"/>
                  </a:lnTo>
                  <a:lnTo>
                    <a:pt x="395548" y="116725"/>
                  </a:lnTo>
                  <a:lnTo>
                    <a:pt x="370952" y="78038"/>
                  </a:lnTo>
                  <a:lnTo>
                    <a:pt x="338686" y="45772"/>
                  </a:lnTo>
                  <a:lnTo>
                    <a:pt x="299999" y="21177"/>
                  </a:lnTo>
                  <a:lnTo>
                    <a:pt x="256143" y="5502"/>
                  </a:lnTo>
                  <a:lnTo>
                    <a:pt x="208368" y="0"/>
                  </a:lnTo>
                  <a:close/>
                </a:path>
              </a:pathLst>
            </a:custGeom>
            <a:solidFill>
              <a:srgbClr val="E05C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" name="object 146"/>
            <p:cNvSpPr/>
            <p:nvPr/>
          </p:nvSpPr>
          <p:spPr>
            <a:xfrm>
              <a:off x="10119836" y="4655525"/>
              <a:ext cx="347980" cy="347980"/>
            </a:xfrm>
            <a:custGeom>
              <a:avLst/>
              <a:gdLst/>
              <a:ahLst/>
              <a:cxnLst/>
              <a:rect l="l" t="t" r="r" b="b"/>
              <a:pathLst>
                <a:path w="347979" h="347979">
                  <a:moveTo>
                    <a:pt x="347522" y="173761"/>
                  </a:moveTo>
                  <a:lnTo>
                    <a:pt x="341315" y="219952"/>
                  </a:lnTo>
                  <a:lnTo>
                    <a:pt x="323798" y="261460"/>
                  </a:lnTo>
                  <a:lnTo>
                    <a:pt x="296627" y="296627"/>
                  </a:lnTo>
                  <a:lnTo>
                    <a:pt x="261460" y="323798"/>
                  </a:lnTo>
                  <a:lnTo>
                    <a:pt x="219952" y="341315"/>
                  </a:lnTo>
                  <a:lnTo>
                    <a:pt x="173761" y="347522"/>
                  </a:lnTo>
                  <a:lnTo>
                    <a:pt x="127565" y="341315"/>
                  </a:lnTo>
                  <a:lnTo>
                    <a:pt x="86057" y="323798"/>
                  </a:lnTo>
                  <a:lnTo>
                    <a:pt x="50890" y="296627"/>
                  </a:lnTo>
                  <a:lnTo>
                    <a:pt x="23721" y="261460"/>
                  </a:lnTo>
                  <a:lnTo>
                    <a:pt x="6206" y="219952"/>
                  </a:lnTo>
                  <a:lnTo>
                    <a:pt x="0" y="173761"/>
                  </a:lnTo>
                  <a:lnTo>
                    <a:pt x="6206" y="127570"/>
                  </a:lnTo>
                  <a:lnTo>
                    <a:pt x="23721" y="86062"/>
                  </a:lnTo>
                  <a:lnTo>
                    <a:pt x="50890" y="50895"/>
                  </a:lnTo>
                  <a:lnTo>
                    <a:pt x="86057" y="23724"/>
                  </a:lnTo>
                  <a:lnTo>
                    <a:pt x="127565" y="6207"/>
                  </a:lnTo>
                  <a:lnTo>
                    <a:pt x="173761" y="0"/>
                  </a:lnTo>
                  <a:lnTo>
                    <a:pt x="219952" y="6207"/>
                  </a:lnTo>
                  <a:lnTo>
                    <a:pt x="261460" y="23724"/>
                  </a:lnTo>
                  <a:lnTo>
                    <a:pt x="296627" y="50895"/>
                  </a:lnTo>
                  <a:lnTo>
                    <a:pt x="323798" y="86062"/>
                  </a:lnTo>
                  <a:lnTo>
                    <a:pt x="341315" y="127570"/>
                  </a:lnTo>
                  <a:lnTo>
                    <a:pt x="347522" y="173761"/>
                  </a:lnTo>
                  <a:close/>
                </a:path>
              </a:pathLst>
            </a:custGeom>
            <a:ln w="1804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7" name="object 147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10225598" y="4733606"/>
              <a:ext cx="121284" cy="188696"/>
            </a:xfrm>
            <a:prstGeom prst="rect">
              <a:avLst/>
            </a:prstGeom>
          </p:spPr>
        </p:pic>
        <p:pic>
          <p:nvPicPr>
            <p:cNvPr id="148" name="object 148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10032771" y="5991631"/>
              <a:ext cx="499867" cy="499868"/>
            </a:xfrm>
            <a:prstGeom prst="rect">
              <a:avLst/>
            </a:prstGeom>
          </p:spPr>
        </p:pic>
        <p:sp>
          <p:nvSpPr>
            <p:cNvPr id="149" name="object 149"/>
            <p:cNvSpPr/>
            <p:nvPr/>
          </p:nvSpPr>
          <p:spPr>
            <a:xfrm>
              <a:off x="10085231" y="6018952"/>
              <a:ext cx="417195" cy="417195"/>
            </a:xfrm>
            <a:custGeom>
              <a:avLst/>
              <a:gdLst/>
              <a:ahLst/>
              <a:cxnLst/>
              <a:rect l="l" t="t" r="r" b="b"/>
              <a:pathLst>
                <a:path w="417195" h="417195">
                  <a:moveTo>
                    <a:pt x="208368" y="0"/>
                  </a:moveTo>
                  <a:lnTo>
                    <a:pt x="160593" y="5502"/>
                  </a:lnTo>
                  <a:lnTo>
                    <a:pt x="116735" y="21177"/>
                  </a:lnTo>
                  <a:lnTo>
                    <a:pt x="78046" y="45772"/>
                  </a:lnTo>
                  <a:lnTo>
                    <a:pt x="45777" y="78038"/>
                  </a:lnTo>
                  <a:lnTo>
                    <a:pt x="21179" y="116725"/>
                  </a:lnTo>
                  <a:lnTo>
                    <a:pt x="5503" y="160581"/>
                  </a:lnTo>
                  <a:lnTo>
                    <a:pt x="0" y="208356"/>
                  </a:lnTo>
                  <a:lnTo>
                    <a:pt x="5503" y="256131"/>
                  </a:lnTo>
                  <a:lnTo>
                    <a:pt x="21179" y="299987"/>
                  </a:lnTo>
                  <a:lnTo>
                    <a:pt x="45777" y="338673"/>
                  </a:lnTo>
                  <a:lnTo>
                    <a:pt x="78046" y="370939"/>
                  </a:lnTo>
                  <a:lnTo>
                    <a:pt x="116735" y="395535"/>
                  </a:lnTo>
                  <a:lnTo>
                    <a:pt x="160593" y="411209"/>
                  </a:lnTo>
                  <a:lnTo>
                    <a:pt x="208368" y="416712"/>
                  </a:lnTo>
                  <a:lnTo>
                    <a:pt x="256143" y="411209"/>
                  </a:lnTo>
                  <a:lnTo>
                    <a:pt x="299999" y="395535"/>
                  </a:lnTo>
                  <a:lnTo>
                    <a:pt x="338686" y="370939"/>
                  </a:lnTo>
                  <a:lnTo>
                    <a:pt x="370952" y="338673"/>
                  </a:lnTo>
                  <a:lnTo>
                    <a:pt x="395548" y="299987"/>
                  </a:lnTo>
                  <a:lnTo>
                    <a:pt x="411222" y="256131"/>
                  </a:lnTo>
                  <a:lnTo>
                    <a:pt x="416725" y="208356"/>
                  </a:lnTo>
                  <a:lnTo>
                    <a:pt x="411222" y="160581"/>
                  </a:lnTo>
                  <a:lnTo>
                    <a:pt x="395548" y="116725"/>
                  </a:lnTo>
                  <a:lnTo>
                    <a:pt x="370952" y="78038"/>
                  </a:lnTo>
                  <a:lnTo>
                    <a:pt x="338686" y="45772"/>
                  </a:lnTo>
                  <a:lnTo>
                    <a:pt x="299999" y="21177"/>
                  </a:lnTo>
                  <a:lnTo>
                    <a:pt x="256143" y="5502"/>
                  </a:lnTo>
                  <a:lnTo>
                    <a:pt x="208368" y="0"/>
                  </a:lnTo>
                  <a:close/>
                </a:path>
              </a:pathLst>
            </a:custGeom>
            <a:solidFill>
              <a:srgbClr val="E05C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" name="object 150"/>
            <p:cNvSpPr/>
            <p:nvPr/>
          </p:nvSpPr>
          <p:spPr>
            <a:xfrm>
              <a:off x="10119836" y="6053547"/>
              <a:ext cx="347980" cy="347980"/>
            </a:xfrm>
            <a:custGeom>
              <a:avLst/>
              <a:gdLst/>
              <a:ahLst/>
              <a:cxnLst/>
              <a:rect l="l" t="t" r="r" b="b"/>
              <a:pathLst>
                <a:path w="347979" h="347979">
                  <a:moveTo>
                    <a:pt x="347522" y="173761"/>
                  </a:moveTo>
                  <a:lnTo>
                    <a:pt x="341315" y="219952"/>
                  </a:lnTo>
                  <a:lnTo>
                    <a:pt x="323798" y="261460"/>
                  </a:lnTo>
                  <a:lnTo>
                    <a:pt x="296627" y="296627"/>
                  </a:lnTo>
                  <a:lnTo>
                    <a:pt x="261460" y="323798"/>
                  </a:lnTo>
                  <a:lnTo>
                    <a:pt x="219952" y="341315"/>
                  </a:lnTo>
                  <a:lnTo>
                    <a:pt x="173761" y="347522"/>
                  </a:lnTo>
                  <a:lnTo>
                    <a:pt x="127565" y="341315"/>
                  </a:lnTo>
                  <a:lnTo>
                    <a:pt x="86057" y="323798"/>
                  </a:lnTo>
                  <a:lnTo>
                    <a:pt x="50890" y="296627"/>
                  </a:lnTo>
                  <a:lnTo>
                    <a:pt x="23721" y="261460"/>
                  </a:lnTo>
                  <a:lnTo>
                    <a:pt x="6206" y="219952"/>
                  </a:lnTo>
                  <a:lnTo>
                    <a:pt x="0" y="173761"/>
                  </a:lnTo>
                  <a:lnTo>
                    <a:pt x="6206" y="127570"/>
                  </a:lnTo>
                  <a:lnTo>
                    <a:pt x="23721" y="86062"/>
                  </a:lnTo>
                  <a:lnTo>
                    <a:pt x="50890" y="50895"/>
                  </a:lnTo>
                  <a:lnTo>
                    <a:pt x="86057" y="23724"/>
                  </a:lnTo>
                  <a:lnTo>
                    <a:pt x="127565" y="6207"/>
                  </a:lnTo>
                  <a:lnTo>
                    <a:pt x="173761" y="0"/>
                  </a:lnTo>
                  <a:lnTo>
                    <a:pt x="219952" y="6207"/>
                  </a:lnTo>
                  <a:lnTo>
                    <a:pt x="261460" y="23724"/>
                  </a:lnTo>
                  <a:lnTo>
                    <a:pt x="296627" y="50895"/>
                  </a:lnTo>
                  <a:lnTo>
                    <a:pt x="323798" y="86062"/>
                  </a:lnTo>
                  <a:lnTo>
                    <a:pt x="341315" y="127570"/>
                  </a:lnTo>
                  <a:lnTo>
                    <a:pt x="347522" y="173761"/>
                  </a:lnTo>
                  <a:close/>
                </a:path>
              </a:pathLst>
            </a:custGeom>
            <a:ln w="1804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1" name="object 151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10229480" y="6130361"/>
              <a:ext cx="117661" cy="186804"/>
            </a:xfrm>
            <a:prstGeom prst="rect">
              <a:avLst/>
            </a:prstGeom>
          </p:spPr>
        </p:pic>
        <p:pic>
          <p:nvPicPr>
            <p:cNvPr id="152" name="object 152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10032771" y="7390664"/>
              <a:ext cx="499867" cy="496819"/>
            </a:xfrm>
            <a:prstGeom prst="rect">
              <a:avLst/>
            </a:prstGeom>
          </p:spPr>
        </p:pic>
        <p:sp>
          <p:nvSpPr>
            <p:cNvPr id="153" name="object 153"/>
            <p:cNvSpPr/>
            <p:nvPr/>
          </p:nvSpPr>
          <p:spPr>
            <a:xfrm>
              <a:off x="10085231" y="7416973"/>
              <a:ext cx="417195" cy="417195"/>
            </a:xfrm>
            <a:custGeom>
              <a:avLst/>
              <a:gdLst/>
              <a:ahLst/>
              <a:cxnLst/>
              <a:rect l="l" t="t" r="r" b="b"/>
              <a:pathLst>
                <a:path w="417195" h="417195">
                  <a:moveTo>
                    <a:pt x="208368" y="0"/>
                  </a:moveTo>
                  <a:lnTo>
                    <a:pt x="160593" y="5502"/>
                  </a:lnTo>
                  <a:lnTo>
                    <a:pt x="116735" y="21177"/>
                  </a:lnTo>
                  <a:lnTo>
                    <a:pt x="78046" y="45772"/>
                  </a:lnTo>
                  <a:lnTo>
                    <a:pt x="45777" y="78038"/>
                  </a:lnTo>
                  <a:lnTo>
                    <a:pt x="21179" y="116725"/>
                  </a:lnTo>
                  <a:lnTo>
                    <a:pt x="5503" y="160581"/>
                  </a:lnTo>
                  <a:lnTo>
                    <a:pt x="0" y="208356"/>
                  </a:lnTo>
                  <a:lnTo>
                    <a:pt x="5503" y="256131"/>
                  </a:lnTo>
                  <a:lnTo>
                    <a:pt x="21179" y="299987"/>
                  </a:lnTo>
                  <a:lnTo>
                    <a:pt x="45777" y="338673"/>
                  </a:lnTo>
                  <a:lnTo>
                    <a:pt x="78046" y="370939"/>
                  </a:lnTo>
                  <a:lnTo>
                    <a:pt x="116735" y="395535"/>
                  </a:lnTo>
                  <a:lnTo>
                    <a:pt x="160593" y="411209"/>
                  </a:lnTo>
                  <a:lnTo>
                    <a:pt x="208368" y="416712"/>
                  </a:lnTo>
                  <a:lnTo>
                    <a:pt x="256143" y="411209"/>
                  </a:lnTo>
                  <a:lnTo>
                    <a:pt x="299999" y="395535"/>
                  </a:lnTo>
                  <a:lnTo>
                    <a:pt x="338686" y="370939"/>
                  </a:lnTo>
                  <a:lnTo>
                    <a:pt x="370952" y="338673"/>
                  </a:lnTo>
                  <a:lnTo>
                    <a:pt x="395548" y="299987"/>
                  </a:lnTo>
                  <a:lnTo>
                    <a:pt x="411222" y="256131"/>
                  </a:lnTo>
                  <a:lnTo>
                    <a:pt x="416725" y="208356"/>
                  </a:lnTo>
                  <a:lnTo>
                    <a:pt x="411222" y="160581"/>
                  </a:lnTo>
                  <a:lnTo>
                    <a:pt x="395548" y="116725"/>
                  </a:lnTo>
                  <a:lnTo>
                    <a:pt x="370952" y="78038"/>
                  </a:lnTo>
                  <a:lnTo>
                    <a:pt x="338686" y="45772"/>
                  </a:lnTo>
                  <a:lnTo>
                    <a:pt x="299999" y="21177"/>
                  </a:lnTo>
                  <a:lnTo>
                    <a:pt x="256143" y="5502"/>
                  </a:lnTo>
                  <a:lnTo>
                    <a:pt x="208368" y="0"/>
                  </a:lnTo>
                  <a:close/>
                </a:path>
              </a:pathLst>
            </a:custGeom>
            <a:solidFill>
              <a:srgbClr val="E05C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" name="object 154"/>
            <p:cNvSpPr/>
            <p:nvPr/>
          </p:nvSpPr>
          <p:spPr>
            <a:xfrm>
              <a:off x="10119836" y="7451568"/>
              <a:ext cx="347980" cy="347980"/>
            </a:xfrm>
            <a:custGeom>
              <a:avLst/>
              <a:gdLst/>
              <a:ahLst/>
              <a:cxnLst/>
              <a:rect l="l" t="t" r="r" b="b"/>
              <a:pathLst>
                <a:path w="347979" h="347979">
                  <a:moveTo>
                    <a:pt x="347522" y="173761"/>
                  </a:moveTo>
                  <a:lnTo>
                    <a:pt x="341315" y="219952"/>
                  </a:lnTo>
                  <a:lnTo>
                    <a:pt x="323798" y="261460"/>
                  </a:lnTo>
                  <a:lnTo>
                    <a:pt x="296627" y="296627"/>
                  </a:lnTo>
                  <a:lnTo>
                    <a:pt x="261460" y="323798"/>
                  </a:lnTo>
                  <a:lnTo>
                    <a:pt x="219952" y="341315"/>
                  </a:lnTo>
                  <a:lnTo>
                    <a:pt x="173761" y="347522"/>
                  </a:lnTo>
                  <a:lnTo>
                    <a:pt x="127565" y="341315"/>
                  </a:lnTo>
                  <a:lnTo>
                    <a:pt x="86057" y="323798"/>
                  </a:lnTo>
                  <a:lnTo>
                    <a:pt x="50890" y="296627"/>
                  </a:lnTo>
                  <a:lnTo>
                    <a:pt x="23721" y="261460"/>
                  </a:lnTo>
                  <a:lnTo>
                    <a:pt x="6206" y="219952"/>
                  </a:lnTo>
                  <a:lnTo>
                    <a:pt x="0" y="173761"/>
                  </a:lnTo>
                  <a:lnTo>
                    <a:pt x="6206" y="127570"/>
                  </a:lnTo>
                  <a:lnTo>
                    <a:pt x="23721" y="86062"/>
                  </a:lnTo>
                  <a:lnTo>
                    <a:pt x="50890" y="50895"/>
                  </a:lnTo>
                  <a:lnTo>
                    <a:pt x="86057" y="23724"/>
                  </a:lnTo>
                  <a:lnTo>
                    <a:pt x="127565" y="6207"/>
                  </a:lnTo>
                  <a:lnTo>
                    <a:pt x="173761" y="0"/>
                  </a:lnTo>
                  <a:lnTo>
                    <a:pt x="219952" y="6207"/>
                  </a:lnTo>
                  <a:lnTo>
                    <a:pt x="261460" y="23724"/>
                  </a:lnTo>
                  <a:lnTo>
                    <a:pt x="296627" y="50895"/>
                  </a:lnTo>
                  <a:lnTo>
                    <a:pt x="323798" y="86062"/>
                  </a:lnTo>
                  <a:lnTo>
                    <a:pt x="341315" y="127570"/>
                  </a:lnTo>
                  <a:lnTo>
                    <a:pt x="347522" y="173761"/>
                  </a:lnTo>
                  <a:close/>
                </a:path>
              </a:pathLst>
            </a:custGeom>
            <a:ln w="1804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5" name="object 155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10222408" y="7526342"/>
              <a:ext cx="125615" cy="197700"/>
            </a:xfrm>
            <a:prstGeom prst="rect">
              <a:avLst/>
            </a:prstGeom>
          </p:spPr>
        </p:pic>
        <p:pic>
          <p:nvPicPr>
            <p:cNvPr id="156" name="object 156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10032771" y="8786648"/>
              <a:ext cx="499867" cy="499867"/>
            </a:xfrm>
            <a:prstGeom prst="rect">
              <a:avLst/>
            </a:prstGeom>
          </p:spPr>
        </p:pic>
        <p:sp>
          <p:nvSpPr>
            <p:cNvPr id="157" name="object 157"/>
            <p:cNvSpPr/>
            <p:nvPr/>
          </p:nvSpPr>
          <p:spPr>
            <a:xfrm>
              <a:off x="10085231" y="8814996"/>
              <a:ext cx="417195" cy="417195"/>
            </a:xfrm>
            <a:custGeom>
              <a:avLst/>
              <a:gdLst/>
              <a:ahLst/>
              <a:cxnLst/>
              <a:rect l="l" t="t" r="r" b="b"/>
              <a:pathLst>
                <a:path w="417195" h="417195">
                  <a:moveTo>
                    <a:pt x="208368" y="0"/>
                  </a:moveTo>
                  <a:lnTo>
                    <a:pt x="160593" y="5502"/>
                  </a:lnTo>
                  <a:lnTo>
                    <a:pt x="116735" y="21177"/>
                  </a:lnTo>
                  <a:lnTo>
                    <a:pt x="78046" y="45772"/>
                  </a:lnTo>
                  <a:lnTo>
                    <a:pt x="45777" y="78038"/>
                  </a:lnTo>
                  <a:lnTo>
                    <a:pt x="21179" y="116725"/>
                  </a:lnTo>
                  <a:lnTo>
                    <a:pt x="5503" y="160581"/>
                  </a:lnTo>
                  <a:lnTo>
                    <a:pt x="0" y="208356"/>
                  </a:lnTo>
                  <a:lnTo>
                    <a:pt x="5503" y="256131"/>
                  </a:lnTo>
                  <a:lnTo>
                    <a:pt x="21179" y="299987"/>
                  </a:lnTo>
                  <a:lnTo>
                    <a:pt x="45777" y="338673"/>
                  </a:lnTo>
                  <a:lnTo>
                    <a:pt x="78046" y="370939"/>
                  </a:lnTo>
                  <a:lnTo>
                    <a:pt x="116735" y="395535"/>
                  </a:lnTo>
                  <a:lnTo>
                    <a:pt x="160593" y="411209"/>
                  </a:lnTo>
                  <a:lnTo>
                    <a:pt x="208368" y="416712"/>
                  </a:lnTo>
                  <a:lnTo>
                    <a:pt x="256143" y="411209"/>
                  </a:lnTo>
                  <a:lnTo>
                    <a:pt x="299999" y="395535"/>
                  </a:lnTo>
                  <a:lnTo>
                    <a:pt x="338686" y="370939"/>
                  </a:lnTo>
                  <a:lnTo>
                    <a:pt x="370952" y="338673"/>
                  </a:lnTo>
                  <a:lnTo>
                    <a:pt x="395548" y="299987"/>
                  </a:lnTo>
                  <a:lnTo>
                    <a:pt x="411222" y="256131"/>
                  </a:lnTo>
                  <a:lnTo>
                    <a:pt x="416725" y="208356"/>
                  </a:lnTo>
                  <a:lnTo>
                    <a:pt x="411222" y="160581"/>
                  </a:lnTo>
                  <a:lnTo>
                    <a:pt x="395548" y="116725"/>
                  </a:lnTo>
                  <a:lnTo>
                    <a:pt x="370952" y="78038"/>
                  </a:lnTo>
                  <a:lnTo>
                    <a:pt x="338686" y="45772"/>
                  </a:lnTo>
                  <a:lnTo>
                    <a:pt x="299999" y="21177"/>
                  </a:lnTo>
                  <a:lnTo>
                    <a:pt x="256143" y="5502"/>
                  </a:lnTo>
                  <a:lnTo>
                    <a:pt x="208368" y="0"/>
                  </a:lnTo>
                  <a:close/>
                </a:path>
              </a:pathLst>
            </a:custGeom>
            <a:solidFill>
              <a:srgbClr val="E05C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8" name="object 158"/>
            <p:cNvSpPr/>
            <p:nvPr/>
          </p:nvSpPr>
          <p:spPr>
            <a:xfrm>
              <a:off x="10119836" y="8849590"/>
              <a:ext cx="347980" cy="347980"/>
            </a:xfrm>
            <a:custGeom>
              <a:avLst/>
              <a:gdLst/>
              <a:ahLst/>
              <a:cxnLst/>
              <a:rect l="l" t="t" r="r" b="b"/>
              <a:pathLst>
                <a:path w="347979" h="347979">
                  <a:moveTo>
                    <a:pt x="347522" y="173761"/>
                  </a:moveTo>
                  <a:lnTo>
                    <a:pt x="341315" y="219952"/>
                  </a:lnTo>
                  <a:lnTo>
                    <a:pt x="323798" y="261460"/>
                  </a:lnTo>
                  <a:lnTo>
                    <a:pt x="296627" y="296627"/>
                  </a:lnTo>
                  <a:lnTo>
                    <a:pt x="261460" y="323798"/>
                  </a:lnTo>
                  <a:lnTo>
                    <a:pt x="219952" y="341315"/>
                  </a:lnTo>
                  <a:lnTo>
                    <a:pt x="173761" y="347522"/>
                  </a:lnTo>
                  <a:lnTo>
                    <a:pt x="127565" y="341315"/>
                  </a:lnTo>
                  <a:lnTo>
                    <a:pt x="86057" y="323798"/>
                  </a:lnTo>
                  <a:lnTo>
                    <a:pt x="50890" y="296627"/>
                  </a:lnTo>
                  <a:lnTo>
                    <a:pt x="23721" y="261460"/>
                  </a:lnTo>
                  <a:lnTo>
                    <a:pt x="6206" y="219952"/>
                  </a:lnTo>
                  <a:lnTo>
                    <a:pt x="0" y="173761"/>
                  </a:lnTo>
                  <a:lnTo>
                    <a:pt x="6206" y="127570"/>
                  </a:lnTo>
                  <a:lnTo>
                    <a:pt x="23721" y="86062"/>
                  </a:lnTo>
                  <a:lnTo>
                    <a:pt x="50890" y="50895"/>
                  </a:lnTo>
                  <a:lnTo>
                    <a:pt x="86057" y="23724"/>
                  </a:lnTo>
                  <a:lnTo>
                    <a:pt x="127565" y="6207"/>
                  </a:lnTo>
                  <a:lnTo>
                    <a:pt x="173761" y="0"/>
                  </a:lnTo>
                  <a:lnTo>
                    <a:pt x="219952" y="6207"/>
                  </a:lnTo>
                  <a:lnTo>
                    <a:pt x="261460" y="23724"/>
                  </a:lnTo>
                  <a:lnTo>
                    <a:pt x="296627" y="50895"/>
                  </a:lnTo>
                  <a:lnTo>
                    <a:pt x="323798" y="86062"/>
                  </a:lnTo>
                  <a:lnTo>
                    <a:pt x="341315" y="127570"/>
                  </a:lnTo>
                  <a:lnTo>
                    <a:pt x="347522" y="173761"/>
                  </a:lnTo>
                  <a:close/>
                </a:path>
              </a:pathLst>
            </a:custGeom>
            <a:ln w="1804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9" name="object 159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10202046" y="8926400"/>
              <a:ext cx="210268" cy="188341"/>
            </a:xfrm>
            <a:prstGeom prst="rect">
              <a:avLst/>
            </a:prstGeom>
          </p:spPr>
        </p:pic>
        <p:sp>
          <p:nvSpPr>
            <p:cNvPr id="160" name="object 160"/>
            <p:cNvSpPr/>
            <p:nvPr/>
          </p:nvSpPr>
          <p:spPr>
            <a:xfrm>
              <a:off x="9724163" y="3685502"/>
              <a:ext cx="790575" cy="790575"/>
            </a:xfrm>
            <a:custGeom>
              <a:avLst/>
              <a:gdLst/>
              <a:ahLst/>
              <a:cxnLst/>
              <a:rect l="l" t="t" r="r" b="b"/>
              <a:pathLst>
                <a:path w="790575" h="790575">
                  <a:moveTo>
                    <a:pt x="394995" y="0"/>
                  </a:moveTo>
                  <a:lnTo>
                    <a:pt x="348930" y="2657"/>
                  </a:lnTo>
                  <a:lnTo>
                    <a:pt x="304427" y="10432"/>
                  </a:lnTo>
                  <a:lnTo>
                    <a:pt x="261780" y="23027"/>
                  </a:lnTo>
                  <a:lnTo>
                    <a:pt x="221287" y="40148"/>
                  </a:lnTo>
                  <a:lnTo>
                    <a:pt x="183243" y="61496"/>
                  </a:lnTo>
                  <a:lnTo>
                    <a:pt x="147946" y="86776"/>
                  </a:lnTo>
                  <a:lnTo>
                    <a:pt x="115692" y="115692"/>
                  </a:lnTo>
                  <a:lnTo>
                    <a:pt x="86776" y="147946"/>
                  </a:lnTo>
                  <a:lnTo>
                    <a:pt x="61496" y="183243"/>
                  </a:lnTo>
                  <a:lnTo>
                    <a:pt x="40148" y="221287"/>
                  </a:lnTo>
                  <a:lnTo>
                    <a:pt x="23027" y="261780"/>
                  </a:lnTo>
                  <a:lnTo>
                    <a:pt x="10432" y="304427"/>
                  </a:lnTo>
                  <a:lnTo>
                    <a:pt x="2657" y="348930"/>
                  </a:lnTo>
                  <a:lnTo>
                    <a:pt x="0" y="394995"/>
                  </a:lnTo>
                  <a:lnTo>
                    <a:pt x="2657" y="441059"/>
                  </a:lnTo>
                  <a:lnTo>
                    <a:pt x="10432" y="485563"/>
                  </a:lnTo>
                  <a:lnTo>
                    <a:pt x="23027" y="528210"/>
                  </a:lnTo>
                  <a:lnTo>
                    <a:pt x="40148" y="568703"/>
                  </a:lnTo>
                  <a:lnTo>
                    <a:pt x="61496" y="606746"/>
                  </a:lnTo>
                  <a:lnTo>
                    <a:pt x="86776" y="642044"/>
                  </a:lnTo>
                  <a:lnTo>
                    <a:pt x="115692" y="674298"/>
                  </a:lnTo>
                  <a:lnTo>
                    <a:pt x="147946" y="703214"/>
                  </a:lnTo>
                  <a:lnTo>
                    <a:pt x="183243" y="728494"/>
                  </a:lnTo>
                  <a:lnTo>
                    <a:pt x="221287" y="749842"/>
                  </a:lnTo>
                  <a:lnTo>
                    <a:pt x="261780" y="766962"/>
                  </a:lnTo>
                  <a:lnTo>
                    <a:pt x="304427" y="779558"/>
                  </a:lnTo>
                  <a:lnTo>
                    <a:pt x="348930" y="787333"/>
                  </a:lnTo>
                  <a:lnTo>
                    <a:pt x="394995" y="789990"/>
                  </a:lnTo>
                  <a:lnTo>
                    <a:pt x="441059" y="787333"/>
                  </a:lnTo>
                  <a:lnTo>
                    <a:pt x="485563" y="779558"/>
                  </a:lnTo>
                  <a:lnTo>
                    <a:pt x="528210" y="766962"/>
                  </a:lnTo>
                  <a:lnTo>
                    <a:pt x="568703" y="749842"/>
                  </a:lnTo>
                  <a:lnTo>
                    <a:pt x="604251" y="729894"/>
                  </a:lnTo>
                  <a:lnTo>
                    <a:pt x="382079" y="729894"/>
                  </a:lnTo>
                  <a:lnTo>
                    <a:pt x="328574" y="725719"/>
                  </a:lnTo>
                  <a:lnTo>
                    <a:pt x="277767" y="713625"/>
                  </a:lnTo>
                  <a:lnTo>
                    <a:pt x="230319" y="694259"/>
                  </a:lnTo>
                  <a:lnTo>
                    <a:pt x="186887" y="668270"/>
                  </a:lnTo>
                  <a:lnTo>
                    <a:pt x="148129" y="636303"/>
                  </a:lnTo>
                  <a:lnTo>
                    <a:pt x="114706" y="599008"/>
                  </a:lnTo>
                  <a:lnTo>
                    <a:pt x="172983" y="563016"/>
                  </a:lnTo>
                  <a:lnTo>
                    <a:pt x="90716" y="563016"/>
                  </a:lnTo>
                  <a:lnTo>
                    <a:pt x="72340" y="525932"/>
                  </a:lnTo>
                  <a:lnTo>
                    <a:pt x="58748" y="486429"/>
                  </a:lnTo>
                  <a:lnTo>
                    <a:pt x="50316" y="444858"/>
                  </a:lnTo>
                  <a:lnTo>
                    <a:pt x="47421" y="401573"/>
                  </a:lnTo>
                  <a:lnTo>
                    <a:pt x="51050" y="353056"/>
                  </a:lnTo>
                  <a:lnTo>
                    <a:pt x="61591" y="306749"/>
                  </a:lnTo>
                  <a:lnTo>
                    <a:pt x="78526" y="263160"/>
                  </a:lnTo>
                  <a:lnTo>
                    <a:pt x="101338" y="222798"/>
                  </a:lnTo>
                  <a:lnTo>
                    <a:pt x="129508" y="186169"/>
                  </a:lnTo>
                  <a:lnTo>
                    <a:pt x="162520" y="153783"/>
                  </a:lnTo>
                  <a:lnTo>
                    <a:pt x="199856" y="126146"/>
                  </a:lnTo>
                  <a:lnTo>
                    <a:pt x="240997" y="103767"/>
                  </a:lnTo>
                  <a:lnTo>
                    <a:pt x="285427" y="87154"/>
                  </a:lnTo>
                  <a:lnTo>
                    <a:pt x="332626" y="76813"/>
                  </a:lnTo>
                  <a:lnTo>
                    <a:pt x="382079" y="73253"/>
                  </a:lnTo>
                  <a:lnTo>
                    <a:pt x="623162" y="73253"/>
                  </a:lnTo>
                  <a:lnTo>
                    <a:pt x="606746" y="61496"/>
                  </a:lnTo>
                  <a:lnTo>
                    <a:pt x="568703" y="40148"/>
                  </a:lnTo>
                  <a:lnTo>
                    <a:pt x="528210" y="23027"/>
                  </a:lnTo>
                  <a:lnTo>
                    <a:pt x="485563" y="10432"/>
                  </a:lnTo>
                  <a:lnTo>
                    <a:pt x="441059" y="2657"/>
                  </a:lnTo>
                  <a:lnTo>
                    <a:pt x="394995" y="0"/>
                  </a:lnTo>
                  <a:close/>
                </a:path>
                <a:path w="790575" h="790575">
                  <a:moveTo>
                    <a:pt x="762159" y="250418"/>
                  </a:moveTo>
                  <a:lnTo>
                    <a:pt x="679132" y="250418"/>
                  </a:lnTo>
                  <a:lnTo>
                    <a:pt x="695123" y="285459"/>
                  </a:lnTo>
                  <a:lnTo>
                    <a:pt x="706926" y="322519"/>
                  </a:lnTo>
                  <a:lnTo>
                    <a:pt x="714233" y="361318"/>
                  </a:lnTo>
                  <a:lnTo>
                    <a:pt x="716737" y="401573"/>
                  </a:lnTo>
                  <a:lnTo>
                    <a:pt x="713108" y="450091"/>
                  </a:lnTo>
                  <a:lnTo>
                    <a:pt x="702567" y="496398"/>
                  </a:lnTo>
                  <a:lnTo>
                    <a:pt x="685632" y="539987"/>
                  </a:lnTo>
                  <a:lnTo>
                    <a:pt x="662820" y="580349"/>
                  </a:lnTo>
                  <a:lnTo>
                    <a:pt x="634650" y="616978"/>
                  </a:lnTo>
                  <a:lnTo>
                    <a:pt x="601638" y="649364"/>
                  </a:lnTo>
                  <a:lnTo>
                    <a:pt x="564302" y="677001"/>
                  </a:lnTo>
                  <a:lnTo>
                    <a:pt x="523161" y="699380"/>
                  </a:lnTo>
                  <a:lnTo>
                    <a:pt x="478731" y="715993"/>
                  </a:lnTo>
                  <a:lnTo>
                    <a:pt x="431532" y="726334"/>
                  </a:lnTo>
                  <a:lnTo>
                    <a:pt x="382079" y="729894"/>
                  </a:lnTo>
                  <a:lnTo>
                    <a:pt x="604251" y="729894"/>
                  </a:lnTo>
                  <a:lnTo>
                    <a:pt x="642044" y="703214"/>
                  </a:lnTo>
                  <a:lnTo>
                    <a:pt x="674298" y="674298"/>
                  </a:lnTo>
                  <a:lnTo>
                    <a:pt x="703214" y="642044"/>
                  </a:lnTo>
                  <a:lnTo>
                    <a:pt x="728494" y="606746"/>
                  </a:lnTo>
                  <a:lnTo>
                    <a:pt x="749842" y="568703"/>
                  </a:lnTo>
                  <a:lnTo>
                    <a:pt x="766962" y="528210"/>
                  </a:lnTo>
                  <a:lnTo>
                    <a:pt x="779558" y="485563"/>
                  </a:lnTo>
                  <a:lnTo>
                    <a:pt x="787333" y="441059"/>
                  </a:lnTo>
                  <a:lnTo>
                    <a:pt x="789990" y="394995"/>
                  </a:lnTo>
                  <a:lnTo>
                    <a:pt x="787333" y="348930"/>
                  </a:lnTo>
                  <a:lnTo>
                    <a:pt x="779558" y="304427"/>
                  </a:lnTo>
                  <a:lnTo>
                    <a:pt x="766962" y="261780"/>
                  </a:lnTo>
                  <a:lnTo>
                    <a:pt x="762159" y="250418"/>
                  </a:lnTo>
                  <a:close/>
                </a:path>
                <a:path w="790575" h="790575">
                  <a:moveTo>
                    <a:pt x="623162" y="73253"/>
                  </a:moveTo>
                  <a:lnTo>
                    <a:pt x="382079" y="73253"/>
                  </a:lnTo>
                  <a:lnTo>
                    <a:pt x="439615" y="78100"/>
                  </a:lnTo>
                  <a:lnTo>
                    <a:pt x="493950" y="92092"/>
                  </a:lnTo>
                  <a:lnTo>
                    <a:pt x="544271" y="114406"/>
                  </a:lnTo>
                  <a:lnTo>
                    <a:pt x="589762" y="144221"/>
                  </a:lnTo>
                  <a:lnTo>
                    <a:pt x="90716" y="563016"/>
                  </a:lnTo>
                  <a:lnTo>
                    <a:pt x="172983" y="563016"/>
                  </a:lnTo>
                  <a:lnTo>
                    <a:pt x="679132" y="250418"/>
                  </a:lnTo>
                  <a:lnTo>
                    <a:pt x="762159" y="250418"/>
                  </a:lnTo>
                  <a:lnTo>
                    <a:pt x="749842" y="221287"/>
                  </a:lnTo>
                  <a:lnTo>
                    <a:pt x="728494" y="183243"/>
                  </a:lnTo>
                  <a:lnTo>
                    <a:pt x="703214" y="147946"/>
                  </a:lnTo>
                  <a:lnTo>
                    <a:pt x="674298" y="115692"/>
                  </a:lnTo>
                  <a:lnTo>
                    <a:pt x="642044" y="86776"/>
                  </a:lnTo>
                  <a:lnTo>
                    <a:pt x="623162" y="73253"/>
                  </a:lnTo>
                  <a:close/>
                </a:path>
              </a:pathLst>
            </a:custGeom>
            <a:solidFill>
              <a:srgbClr val="5354A4">
                <a:alpha val="51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1" name="object 161"/>
            <p:cNvSpPr/>
            <p:nvPr/>
          </p:nvSpPr>
          <p:spPr>
            <a:xfrm>
              <a:off x="9743869" y="3675234"/>
              <a:ext cx="739775" cy="739775"/>
            </a:xfrm>
            <a:custGeom>
              <a:avLst/>
              <a:gdLst/>
              <a:ahLst/>
              <a:cxnLst/>
              <a:rect l="l" t="t" r="r" b="b"/>
              <a:pathLst>
                <a:path w="739775" h="739775">
                  <a:moveTo>
                    <a:pt x="369747" y="0"/>
                  </a:moveTo>
                  <a:lnTo>
                    <a:pt x="323367" y="2880"/>
                  </a:lnTo>
                  <a:lnTo>
                    <a:pt x="278707" y="11292"/>
                  </a:lnTo>
                  <a:lnTo>
                    <a:pt x="236111" y="24888"/>
                  </a:lnTo>
                  <a:lnTo>
                    <a:pt x="195928" y="43322"/>
                  </a:lnTo>
                  <a:lnTo>
                    <a:pt x="158504" y="66247"/>
                  </a:lnTo>
                  <a:lnTo>
                    <a:pt x="124184" y="93316"/>
                  </a:lnTo>
                  <a:lnTo>
                    <a:pt x="93316" y="124184"/>
                  </a:lnTo>
                  <a:lnTo>
                    <a:pt x="66247" y="158504"/>
                  </a:lnTo>
                  <a:lnTo>
                    <a:pt x="43322" y="195928"/>
                  </a:lnTo>
                  <a:lnTo>
                    <a:pt x="24888" y="236111"/>
                  </a:lnTo>
                  <a:lnTo>
                    <a:pt x="11292" y="278707"/>
                  </a:lnTo>
                  <a:lnTo>
                    <a:pt x="2880" y="323367"/>
                  </a:lnTo>
                  <a:lnTo>
                    <a:pt x="0" y="369747"/>
                  </a:lnTo>
                  <a:lnTo>
                    <a:pt x="2880" y="416127"/>
                  </a:lnTo>
                  <a:lnTo>
                    <a:pt x="11292" y="460788"/>
                  </a:lnTo>
                  <a:lnTo>
                    <a:pt x="24888" y="503383"/>
                  </a:lnTo>
                  <a:lnTo>
                    <a:pt x="43322" y="543566"/>
                  </a:lnTo>
                  <a:lnTo>
                    <a:pt x="66247" y="580991"/>
                  </a:lnTo>
                  <a:lnTo>
                    <a:pt x="93316" y="615310"/>
                  </a:lnTo>
                  <a:lnTo>
                    <a:pt x="124184" y="646178"/>
                  </a:lnTo>
                  <a:lnTo>
                    <a:pt x="158504" y="673248"/>
                  </a:lnTo>
                  <a:lnTo>
                    <a:pt x="195928" y="696173"/>
                  </a:lnTo>
                  <a:lnTo>
                    <a:pt x="236111" y="714607"/>
                  </a:lnTo>
                  <a:lnTo>
                    <a:pt x="278707" y="728202"/>
                  </a:lnTo>
                  <a:lnTo>
                    <a:pt x="323367" y="736614"/>
                  </a:lnTo>
                  <a:lnTo>
                    <a:pt x="369747" y="739495"/>
                  </a:lnTo>
                  <a:lnTo>
                    <a:pt x="416127" y="736614"/>
                  </a:lnTo>
                  <a:lnTo>
                    <a:pt x="460788" y="728202"/>
                  </a:lnTo>
                  <a:lnTo>
                    <a:pt x="503383" y="714607"/>
                  </a:lnTo>
                  <a:lnTo>
                    <a:pt x="543566" y="696173"/>
                  </a:lnTo>
                  <a:lnTo>
                    <a:pt x="580991" y="673248"/>
                  </a:lnTo>
                  <a:lnTo>
                    <a:pt x="615310" y="646178"/>
                  </a:lnTo>
                  <a:lnTo>
                    <a:pt x="646178" y="615310"/>
                  </a:lnTo>
                  <a:lnTo>
                    <a:pt x="673248" y="580991"/>
                  </a:lnTo>
                  <a:lnTo>
                    <a:pt x="696173" y="543566"/>
                  </a:lnTo>
                  <a:lnTo>
                    <a:pt x="714607" y="503383"/>
                  </a:lnTo>
                  <a:lnTo>
                    <a:pt x="728202" y="460788"/>
                  </a:lnTo>
                  <a:lnTo>
                    <a:pt x="736614" y="416127"/>
                  </a:lnTo>
                  <a:lnTo>
                    <a:pt x="739495" y="369747"/>
                  </a:lnTo>
                  <a:lnTo>
                    <a:pt x="736614" y="323367"/>
                  </a:lnTo>
                  <a:lnTo>
                    <a:pt x="728202" y="278707"/>
                  </a:lnTo>
                  <a:lnTo>
                    <a:pt x="714607" y="236111"/>
                  </a:lnTo>
                  <a:lnTo>
                    <a:pt x="696173" y="195928"/>
                  </a:lnTo>
                  <a:lnTo>
                    <a:pt x="673248" y="158504"/>
                  </a:lnTo>
                  <a:lnTo>
                    <a:pt x="646178" y="124184"/>
                  </a:lnTo>
                  <a:lnTo>
                    <a:pt x="615310" y="93316"/>
                  </a:lnTo>
                  <a:lnTo>
                    <a:pt x="580991" y="66247"/>
                  </a:lnTo>
                  <a:lnTo>
                    <a:pt x="543566" y="43322"/>
                  </a:lnTo>
                  <a:lnTo>
                    <a:pt x="503383" y="24888"/>
                  </a:lnTo>
                  <a:lnTo>
                    <a:pt x="460788" y="11292"/>
                  </a:lnTo>
                  <a:lnTo>
                    <a:pt x="416127" y="2880"/>
                  </a:lnTo>
                  <a:lnTo>
                    <a:pt x="3697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2" name="object 162"/>
            <p:cNvSpPr/>
            <p:nvPr/>
          </p:nvSpPr>
          <p:spPr>
            <a:xfrm>
              <a:off x="9845459" y="3921226"/>
              <a:ext cx="540385" cy="330835"/>
            </a:xfrm>
            <a:custGeom>
              <a:avLst/>
              <a:gdLst/>
              <a:ahLst/>
              <a:cxnLst/>
              <a:rect l="l" t="t" r="r" b="b"/>
              <a:pathLst>
                <a:path w="540384" h="330835">
                  <a:moveTo>
                    <a:pt x="539953" y="272186"/>
                  </a:moveTo>
                  <a:lnTo>
                    <a:pt x="307594" y="236283"/>
                  </a:lnTo>
                  <a:lnTo>
                    <a:pt x="25069" y="0"/>
                  </a:lnTo>
                  <a:lnTo>
                    <a:pt x="18440" y="18999"/>
                  </a:lnTo>
                  <a:lnTo>
                    <a:pt x="15519" y="19812"/>
                  </a:lnTo>
                  <a:lnTo>
                    <a:pt x="9271" y="39827"/>
                  </a:lnTo>
                  <a:lnTo>
                    <a:pt x="10198" y="41871"/>
                  </a:lnTo>
                  <a:lnTo>
                    <a:pt x="5194" y="56870"/>
                  </a:lnTo>
                  <a:lnTo>
                    <a:pt x="3213" y="56972"/>
                  </a:lnTo>
                  <a:lnTo>
                    <a:pt x="0" y="71894"/>
                  </a:lnTo>
                  <a:lnTo>
                    <a:pt x="36855" y="116090"/>
                  </a:lnTo>
                  <a:lnTo>
                    <a:pt x="79044" y="161632"/>
                  </a:lnTo>
                  <a:lnTo>
                    <a:pt x="142100" y="216649"/>
                  </a:lnTo>
                  <a:lnTo>
                    <a:pt x="189331" y="254711"/>
                  </a:lnTo>
                  <a:lnTo>
                    <a:pt x="237020" y="290906"/>
                  </a:lnTo>
                  <a:lnTo>
                    <a:pt x="276656" y="317919"/>
                  </a:lnTo>
                  <a:lnTo>
                    <a:pt x="383628" y="326694"/>
                  </a:lnTo>
                  <a:lnTo>
                    <a:pt x="440004" y="330415"/>
                  </a:lnTo>
                  <a:lnTo>
                    <a:pt x="464413" y="329831"/>
                  </a:lnTo>
                  <a:lnTo>
                    <a:pt x="475526" y="325666"/>
                  </a:lnTo>
                  <a:lnTo>
                    <a:pt x="479539" y="322097"/>
                  </a:lnTo>
                  <a:lnTo>
                    <a:pt x="486613" y="316204"/>
                  </a:lnTo>
                  <a:lnTo>
                    <a:pt x="504888" y="301218"/>
                  </a:lnTo>
                  <a:lnTo>
                    <a:pt x="504926" y="298411"/>
                  </a:lnTo>
                  <a:lnTo>
                    <a:pt x="516255" y="288645"/>
                  </a:lnTo>
                  <a:lnTo>
                    <a:pt x="520560" y="285127"/>
                  </a:lnTo>
                  <a:lnTo>
                    <a:pt x="523163" y="285826"/>
                  </a:lnTo>
                  <a:lnTo>
                    <a:pt x="524014" y="285127"/>
                  </a:lnTo>
                  <a:lnTo>
                    <a:pt x="539953" y="272186"/>
                  </a:lnTo>
                  <a:close/>
                </a:path>
              </a:pathLst>
            </a:custGeom>
            <a:solidFill>
              <a:srgbClr val="E28D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3" name="object 163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10002902" y="4113397"/>
              <a:ext cx="158818" cy="123342"/>
            </a:xfrm>
            <a:prstGeom prst="rect">
              <a:avLst/>
            </a:prstGeom>
          </p:spPr>
        </p:pic>
        <p:sp>
          <p:nvSpPr>
            <p:cNvPr id="164" name="object 164"/>
            <p:cNvSpPr/>
            <p:nvPr/>
          </p:nvSpPr>
          <p:spPr>
            <a:xfrm>
              <a:off x="9870542" y="3921214"/>
              <a:ext cx="514984" cy="272415"/>
            </a:xfrm>
            <a:custGeom>
              <a:avLst/>
              <a:gdLst/>
              <a:ahLst/>
              <a:cxnLst/>
              <a:rect l="l" t="t" r="r" b="b"/>
              <a:pathLst>
                <a:path w="514984" h="272414">
                  <a:moveTo>
                    <a:pt x="514870" y="272186"/>
                  </a:moveTo>
                  <a:lnTo>
                    <a:pt x="459663" y="242049"/>
                  </a:lnTo>
                  <a:lnTo>
                    <a:pt x="408978" y="211175"/>
                  </a:lnTo>
                  <a:lnTo>
                    <a:pt x="362839" y="179628"/>
                  </a:lnTo>
                  <a:lnTo>
                    <a:pt x="321284" y="147434"/>
                  </a:lnTo>
                  <a:lnTo>
                    <a:pt x="284353" y="114630"/>
                  </a:lnTo>
                  <a:lnTo>
                    <a:pt x="252082" y="81280"/>
                  </a:lnTo>
                  <a:lnTo>
                    <a:pt x="224523" y="47383"/>
                  </a:lnTo>
                  <a:lnTo>
                    <a:pt x="179222" y="38671"/>
                  </a:lnTo>
                  <a:lnTo>
                    <a:pt x="134086" y="29565"/>
                  </a:lnTo>
                  <a:lnTo>
                    <a:pt x="89141" y="20104"/>
                  </a:lnTo>
                  <a:lnTo>
                    <a:pt x="44437" y="10248"/>
                  </a:lnTo>
                  <a:lnTo>
                    <a:pt x="0" y="0"/>
                  </a:lnTo>
                  <a:lnTo>
                    <a:pt x="22809" y="33528"/>
                  </a:lnTo>
                  <a:lnTo>
                    <a:pt x="49822" y="66421"/>
                  </a:lnTo>
                  <a:lnTo>
                    <a:pt x="80987" y="98666"/>
                  </a:lnTo>
                  <a:lnTo>
                    <a:pt x="116293" y="130238"/>
                  </a:lnTo>
                  <a:lnTo>
                    <a:pt x="155676" y="161112"/>
                  </a:lnTo>
                  <a:lnTo>
                    <a:pt x="199123" y="191249"/>
                  </a:lnTo>
                  <a:lnTo>
                    <a:pt x="246595" y="220637"/>
                  </a:lnTo>
                  <a:lnTo>
                    <a:pt x="298043" y="249250"/>
                  </a:lnTo>
                  <a:lnTo>
                    <a:pt x="407060" y="261277"/>
                  </a:lnTo>
                  <a:lnTo>
                    <a:pt x="514870" y="272186"/>
                  </a:lnTo>
                  <a:close/>
                </a:path>
              </a:pathLst>
            </a:custGeom>
            <a:solidFill>
              <a:srgbClr val="E28D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5" name="object 165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9990852" y="3983923"/>
              <a:ext cx="394559" cy="265085"/>
            </a:xfrm>
            <a:prstGeom prst="rect">
              <a:avLst/>
            </a:prstGeom>
          </p:spPr>
        </p:pic>
        <p:sp>
          <p:nvSpPr>
            <p:cNvPr id="166" name="object 166"/>
            <p:cNvSpPr/>
            <p:nvPr/>
          </p:nvSpPr>
          <p:spPr>
            <a:xfrm>
              <a:off x="9943580" y="4039670"/>
              <a:ext cx="295910" cy="106680"/>
            </a:xfrm>
            <a:custGeom>
              <a:avLst/>
              <a:gdLst/>
              <a:ahLst/>
              <a:cxnLst/>
              <a:rect l="l" t="t" r="r" b="b"/>
              <a:pathLst>
                <a:path w="295909" h="106679">
                  <a:moveTo>
                    <a:pt x="38379" y="0"/>
                  </a:moveTo>
                  <a:lnTo>
                    <a:pt x="0" y="61899"/>
                  </a:lnTo>
                  <a:lnTo>
                    <a:pt x="49987" y="106146"/>
                  </a:lnTo>
                  <a:lnTo>
                    <a:pt x="95808" y="52781"/>
                  </a:lnTo>
                  <a:lnTo>
                    <a:pt x="295554" y="62496"/>
                  </a:lnTo>
                  <a:lnTo>
                    <a:pt x="247256" y="25781"/>
                  </a:lnTo>
                  <a:lnTo>
                    <a:pt x="38379" y="0"/>
                  </a:lnTo>
                  <a:close/>
                </a:path>
              </a:pathLst>
            </a:custGeom>
            <a:solidFill>
              <a:srgbClr val="E28D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7" name="object 167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9943580" y="4039668"/>
              <a:ext cx="143382" cy="106146"/>
            </a:xfrm>
            <a:prstGeom prst="rect">
              <a:avLst/>
            </a:prstGeom>
          </p:spPr>
        </p:pic>
        <p:sp>
          <p:nvSpPr>
            <p:cNvPr id="168" name="object 168"/>
            <p:cNvSpPr/>
            <p:nvPr/>
          </p:nvSpPr>
          <p:spPr>
            <a:xfrm>
              <a:off x="9940660" y="4037043"/>
              <a:ext cx="301625" cy="111760"/>
            </a:xfrm>
            <a:custGeom>
              <a:avLst/>
              <a:gdLst/>
              <a:ahLst/>
              <a:cxnLst/>
              <a:rect l="l" t="t" r="r" b="b"/>
              <a:pathLst>
                <a:path w="301625" h="111760">
                  <a:moveTo>
                    <a:pt x="40539" y="0"/>
                  </a:moveTo>
                  <a:lnTo>
                    <a:pt x="39434" y="507"/>
                  </a:lnTo>
                  <a:lnTo>
                    <a:pt x="118" y="63893"/>
                  </a:lnTo>
                  <a:lnTo>
                    <a:pt x="0" y="65049"/>
                  </a:lnTo>
                  <a:lnTo>
                    <a:pt x="77" y="65519"/>
                  </a:lnTo>
                  <a:lnTo>
                    <a:pt x="51131" y="110705"/>
                  </a:lnTo>
                  <a:lnTo>
                    <a:pt x="51550" y="110959"/>
                  </a:lnTo>
                  <a:lnTo>
                    <a:pt x="52007" y="111188"/>
                  </a:lnTo>
                  <a:lnTo>
                    <a:pt x="52553" y="111302"/>
                  </a:lnTo>
                  <a:lnTo>
                    <a:pt x="53887" y="111226"/>
                  </a:lnTo>
                  <a:lnTo>
                    <a:pt x="54622" y="110845"/>
                  </a:lnTo>
                  <a:lnTo>
                    <a:pt x="59640" y="105003"/>
                  </a:lnTo>
                  <a:lnTo>
                    <a:pt x="52617" y="105003"/>
                  </a:lnTo>
                  <a:lnTo>
                    <a:pt x="6376" y="64071"/>
                  </a:lnTo>
                  <a:lnTo>
                    <a:pt x="42800" y="5333"/>
                  </a:lnTo>
                  <a:lnTo>
                    <a:pt x="83735" y="5333"/>
                  </a:lnTo>
                  <a:lnTo>
                    <a:pt x="40539" y="0"/>
                  </a:lnTo>
                  <a:close/>
                </a:path>
                <a:path w="301625" h="111760">
                  <a:moveTo>
                    <a:pt x="97969" y="52844"/>
                  </a:moveTo>
                  <a:lnTo>
                    <a:pt x="97080" y="53225"/>
                  </a:lnTo>
                  <a:lnTo>
                    <a:pt x="52617" y="105003"/>
                  </a:lnTo>
                  <a:lnTo>
                    <a:pt x="59640" y="105003"/>
                  </a:lnTo>
                  <a:lnTo>
                    <a:pt x="100039" y="57975"/>
                  </a:lnTo>
                  <a:lnTo>
                    <a:pt x="203282" y="57975"/>
                  </a:lnTo>
                  <a:lnTo>
                    <a:pt x="97969" y="52844"/>
                  </a:lnTo>
                  <a:close/>
                </a:path>
                <a:path w="301625" h="111760">
                  <a:moveTo>
                    <a:pt x="203282" y="57975"/>
                  </a:moveTo>
                  <a:lnTo>
                    <a:pt x="100039" y="57975"/>
                  </a:lnTo>
                  <a:lnTo>
                    <a:pt x="299518" y="67678"/>
                  </a:lnTo>
                  <a:lnTo>
                    <a:pt x="300610" y="67043"/>
                  </a:lnTo>
                  <a:lnTo>
                    <a:pt x="301499" y="65049"/>
                  </a:lnTo>
                  <a:lnTo>
                    <a:pt x="301181" y="63893"/>
                  </a:lnTo>
                  <a:lnTo>
                    <a:pt x="298975" y="62217"/>
                  </a:lnTo>
                  <a:lnTo>
                    <a:pt x="290348" y="62217"/>
                  </a:lnTo>
                  <a:lnTo>
                    <a:pt x="203282" y="57975"/>
                  </a:lnTo>
                  <a:close/>
                </a:path>
                <a:path w="301625" h="111760">
                  <a:moveTo>
                    <a:pt x="83735" y="5333"/>
                  </a:moveTo>
                  <a:lnTo>
                    <a:pt x="42800" y="5333"/>
                  </a:lnTo>
                  <a:lnTo>
                    <a:pt x="248997" y="30797"/>
                  </a:lnTo>
                  <a:lnTo>
                    <a:pt x="290348" y="62217"/>
                  </a:lnTo>
                  <a:lnTo>
                    <a:pt x="298975" y="62217"/>
                  </a:lnTo>
                  <a:lnTo>
                    <a:pt x="251562" y="26187"/>
                  </a:lnTo>
                  <a:lnTo>
                    <a:pt x="251067" y="25996"/>
                  </a:lnTo>
                  <a:lnTo>
                    <a:pt x="83735" y="5333"/>
                  </a:lnTo>
                  <a:close/>
                </a:path>
              </a:pathLst>
            </a:custGeom>
            <a:solidFill>
              <a:srgbClr val="E28D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9" name="object 169"/>
            <p:cNvSpPr/>
            <p:nvPr/>
          </p:nvSpPr>
          <p:spPr>
            <a:xfrm>
              <a:off x="10138107" y="4125233"/>
              <a:ext cx="267970" cy="107950"/>
            </a:xfrm>
            <a:custGeom>
              <a:avLst/>
              <a:gdLst/>
              <a:ahLst/>
              <a:cxnLst/>
              <a:rect l="l" t="t" r="r" b="b"/>
              <a:pathLst>
                <a:path w="267970" h="107950">
                  <a:moveTo>
                    <a:pt x="23164" y="0"/>
                  </a:moveTo>
                  <a:lnTo>
                    <a:pt x="0" y="93548"/>
                  </a:lnTo>
                  <a:lnTo>
                    <a:pt x="108721" y="103457"/>
                  </a:lnTo>
                  <a:lnTo>
                    <a:pt x="166014" y="107672"/>
                  </a:lnTo>
                  <a:lnTo>
                    <a:pt x="190827" y="107012"/>
                  </a:lnTo>
                  <a:lnTo>
                    <a:pt x="202107" y="102298"/>
                  </a:lnTo>
                  <a:lnTo>
                    <a:pt x="206188" y="98270"/>
                  </a:lnTo>
                  <a:lnTo>
                    <a:pt x="213380" y="91620"/>
                  </a:lnTo>
                  <a:lnTo>
                    <a:pt x="231940" y="74714"/>
                  </a:lnTo>
                  <a:lnTo>
                    <a:pt x="231990" y="71539"/>
                  </a:lnTo>
                  <a:lnTo>
                    <a:pt x="243497" y="60515"/>
                  </a:lnTo>
                  <a:lnTo>
                    <a:pt x="247865" y="56553"/>
                  </a:lnTo>
                  <a:lnTo>
                    <a:pt x="251390" y="56553"/>
                  </a:lnTo>
                  <a:lnTo>
                    <a:pt x="267576" y="41948"/>
                  </a:lnTo>
                  <a:lnTo>
                    <a:pt x="23164" y="0"/>
                  </a:lnTo>
                  <a:close/>
                </a:path>
                <a:path w="267970" h="107950">
                  <a:moveTo>
                    <a:pt x="251390" y="56553"/>
                  </a:moveTo>
                  <a:lnTo>
                    <a:pt x="247865" y="56553"/>
                  </a:lnTo>
                  <a:lnTo>
                    <a:pt x="250520" y="57340"/>
                  </a:lnTo>
                  <a:lnTo>
                    <a:pt x="251390" y="56553"/>
                  </a:lnTo>
                  <a:close/>
                </a:path>
              </a:pathLst>
            </a:custGeom>
            <a:solidFill>
              <a:srgbClr val="7C9F4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0" name="object 170"/>
            <p:cNvSpPr/>
            <p:nvPr/>
          </p:nvSpPr>
          <p:spPr>
            <a:xfrm>
              <a:off x="9856957" y="3860032"/>
              <a:ext cx="328930" cy="358775"/>
            </a:xfrm>
            <a:custGeom>
              <a:avLst/>
              <a:gdLst/>
              <a:ahLst/>
              <a:cxnLst/>
              <a:rect l="l" t="t" r="r" b="b"/>
              <a:pathLst>
                <a:path w="328929" h="358775">
                  <a:moveTo>
                    <a:pt x="25476" y="0"/>
                  </a:moveTo>
                  <a:lnTo>
                    <a:pt x="18745" y="21437"/>
                  </a:lnTo>
                  <a:lnTo>
                    <a:pt x="15760" y="22364"/>
                  </a:lnTo>
                  <a:lnTo>
                    <a:pt x="9423" y="44945"/>
                  </a:lnTo>
                  <a:lnTo>
                    <a:pt x="10363" y="47244"/>
                  </a:lnTo>
                  <a:lnTo>
                    <a:pt x="5283" y="64173"/>
                  </a:lnTo>
                  <a:lnTo>
                    <a:pt x="3251" y="64287"/>
                  </a:lnTo>
                  <a:lnTo>
                    <a:pt x="0" y="81127"/>
                  </a:lnTo>
                  <a:lnTo>
                    <a:pt x="37446" y="131003"/>
                  </a:lnTo>
                  <a:lnTo>
                    <a:pt x="80320" y="182400"/>
                  </a:lnTo>
                  <a:lnTo>
                    <a:pt x="135627" y="236358"/>
                  </a:lnTo>
                  <a:lnTo>
                    <a:pt x="172666" y="270049"/>
                  </a:lnTo>
                  <a:lnTo>
                    <a:pt x="212221" y="304492"/>
                  </a:lnTo>
                  <a:lnTo>
                    <a:pt x="249861" y="335467"/>
                  </a:lnTo>
                  <a:lnTo>
                    <a:pt x="281152" y="358749"/>
                  </a:lnTo>
                  <a:lnTo>
                    <a:pt x="285445" y="344919"/>
                  </a:lnTo>
                  <a:lnTo>
                    <a:pt x="287045" y="341426"/>
                  </a:lnTo>
                  <a:lnTo>
                    <a:pt x="295643" y="326021"/>
                  </a:lnTo>
                  <a:lnTo>
                    <a:pt x="298869" y="324586"/>
                  </a:lnTo>
                  <a:lnTo>
                    <a:pt x="314617" y="305092"/>
                  </a:lnTo>
                  <a:lnTo>
                    <a:pt x="314591" y="298615"/>
                  </a:lnTo>
                  <a:lnTo>
                    <a:pt x="328371" y="281266"/>
                  </a:lnTo>
                  <a:lnTo>
                    <a:pt x="25476" y="0"/>
                  </a:lnTo>
                  <a:close/>
                </a:path>
              </a:pathLst>
            </a:custGeom>
            <a:solidFill>
              <a:srgbClr val="4F8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1" name="object 171"/>
            <p:cNvSpPr/>
            <p:nvPr/>
          </p:nvSpPr>
          <p:spPr>
            <a:xfrm>
              <a:off x="10016947" y="4076903"/>
              <a:ext cx="161925" cy="139700"/>
            </a:xfrm>
            <a:custGeom>
              <a:avLst/>
              <a:gdLst/>
              <a:ahLst/>
              <a:cxnLst/>
              <a:rect l="l" t="t" r="r" b="b"/>
              <a:pathLst>
                <a:path w="161925" h="139700">
                  <a:moveTo>
                    <a:pt x="123812" y="133248"/>
                  </a:moveTo>
                  <a:lnTo>
                    <a:pt x="0" y="38633"/>
                  </a:lnTo>
                  <a:lnTo>
                    <a:pt x="122110" y="139179"/>
                  </a:lnTo>
                  <a:lnTo>
                    <a:pt x="123812" y="133248"/>
                  </a:lnTo>
                  <a:close/>
                </a:path>
                <a:path w="161925" h="139700">
                  <a:moveTo>
                    <a:pt x="138874" y="107721"/>
                  </a:moveTo>
                  <a:lnTo>
                    <a:pt x="15468" y="14541"/>
                  </a:lnTo>
                  <a:lnTo>
                    <a:pt x="135648" y="109156"/>
                  </a:lnTo>
                  <a:lnTo>
                    <a:pt x="138874" y="107721"/>
                  </a:lnTo>
                  <a:close/>
                </a:path>
                <a:path w="161925" h="139700">
                  <a:moveTo>
                    <a:pt x="147739" y="96913"/>
                  </a:moveTo>
                  <a:lnTo>
                    <a:pt x="45516" y="24460"/>
                  </a:lnTo>
                  <a:lnTo>
                    <a:pt x="143408" y="101777"/>
                  </a:lnTo>
                  <a:lnTo>
                    <a:pt x="147739" y="96913"/>
                  </a:lnTo>
                  <a:close/>
                </a:path>
                <a:path w="161925" h="139700">
                  <a:moveTo>
                    <a:pt x="161404" y="74637"/>
                  </a:moveTo>
                  <a:lnTo>
                    <a:pt x="39357" y="0"/>
                  </a:lnTo>
                  <a:lnTo>
                    <a:pt x="154597" y="81749"/>
                  </a:lnTo>
                  <a:lnTo>
                    <a:pt x="161404" y="74637"/>
                  </a:lnTo>
                  <a:close/>
                </a:path>
              </a:pathLst>
            </a:custGeom>
            <a:solidFill>
              <a:srgbClr val="41662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2" name="object 172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9882429" y="3860025"/>
              <a:ext cx="523252" cy="307149"/>
            </a:xfrm>
            <a:prstGeom prst="rect">
              <a:avLst/>
            </a:prstGeom>
          </p:spPr>
        </p:pic>
        <p:pic>
          <p:nvPicPr>
            <p:cNvPr id="173" name="object 173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10003942" y="3967175"/>
              <a:ext cx="226710" cy="115636"/>
            </a:xfrm>
            <a:prstGeom prst="rect">
              <a:avLst/>
            </a:prstGeom>
          </p:spPr>
        </p:pic>
        <p:sp>
          <p:nvSpPr>
            <p:cNvPr id="174" name="object 174"/>
            <p:cNvSpPr/>
            <p:nvPr/>
          </p:nvSpPr>
          <p:spPr>
            <a:xfrm>
              <a:off x="10015042" y="3932631"/>
              <a:ext cx="234315" cy="186055"/>
            </a:xfrm>
            <a:custGeom>
              <a:avLst/>
              <a:gdLst/>
              <a:ahLst/>
              <a:cxnLst/>
              <a:rect l="l" t="t" r="r" b="b"/>
              <a:pathLst>
                <a:path w="234315" h="186054">
                  <a:moveTo>
                    <a:pt x="47002" y="22783"/>
                  </a:moveTo>
                  <a:lnTo>
                    <a:pt x="46812" y="22415"/>
                  </a:lnTo>
                  <a:lnTo>
                    <a:pt x="44691" y="18351"/>
                  </a:lnTo>
                  <a:lnTo>
                    <a:pt x="39154" y="13182"/>
                  </a:lnTo>
                  <a:lnTo>
                    <a:pt x="39077" y="20345"/>
                  </a:lnTo>
                  <a:lnTo>
                    <a:pt x="36258" y="22415"/>
                  </a:lnTo>
                  <a:lnTo>
                    <a:pt x="29362" y="20853"/>
                  </a:lnTo>
                  <a:lnTo>
                    <a:pt x="22542" y="19392"/>
                  </a:lnTo>
                  <a:lnTo>
                    <a:pt x="14211" y="14808"/>
                  </a:lnTo>
                  <a:lnTo>
                    <a:pt x="7797" y="6680"/>
                  </a:lnTo>
                  <a:lnTo>
                    <a:pt x="10769" y="4610"/>
                  </a:lnTo>
                  <a:lnTo>
                    <a:pt x="17640" y="6248"/>
                  </a:lnTo>
                  <a:lnTo>
                    <a:pt x="24434" y="7797"/>
                  </a:lnTo>
                  <a:lnTo>
                    <a:pt x="32600" y="12382"/>
                  </a:lnTo>
                  <a:lnTo>
                    <a:pt x="39077" y="20345"/>
                  </a:lnTo>
                  <a:lnTo>
                    <a:pt x="39077" y="13144"/>
                  </a:lnTo>
                  <a:lnTo>
                    <a:pt x="6096" y="0"/>
                  </a:lnTo>
                  <a:lnTo>
                    <a:pt x="1435" y="1155"/>
                  </a:lnTo>
                  <a:lnTo>
                    <a:pt x="0" y="4152"/>
                  </a:lnTo>
                  <a:lnTo>
                    <a:pt x="2171" y="8724"/>
                  </a:lnTo>
                  <a:lnTo>
                    <a:pt x="41224" y="26924"/>
                  </a:lnTo>
                  <a:lnTo>
                    <a:pt x="45732" y="25717"/>
                  </a:lnTo>
                  <a:lnTo>
                    <a:pt x="47002" y="22783"/>
                  </a:lnTo>
                  <a:close/>
                </a:path>
                <a:path w="234315" h="186054">
                  <a:moveTo>
                    <a:pt x="233946" y="182156"/>
                  </a:moveTo>
                  <a:lnTo>
                    <a:pt x="232079" y="180924"/>
                  </a:lnTo>
                  <a:lnTo>
                    <a:pt x="224612" y="176009"/>
                  </a:lnTo>
                  <a:lnTo>
                    <a:pt x="221602" y="174345"/>
                  </a:lnTo>
                  <a:lnTo>
                    <a:pt x="221602" y="178612"/>
                  </a:lnTo>
                  <a:lnTo>
                    <a:pt x="220827" y="180924"/>
                  </a:lnTo>
                  <a:lnTo>
                    <a:pt x="207657" y="179362"/>
                  </a:lnTo>
                  <a:lnTo>
                    <a:pt x="197789" y="175806"/>
                  </a:lnTo>
                  <a:lnTo>
                    <a:pt x="186753" y="168452"/>
                  </a:lnTo>
                  <a:lnTo>
                    <a:pt x="187731" y="166128"/>
                  </a:lnTo>
                  <a:lnTo>
                    <a:pt x="200964" y="167805"/>
                  </a:lnTo>
                  <a:lnTo>
                    <a:pt x="210654" y="171386"/>
                  </a:lnTo>
                  <a:lnTo>
                    <a:pt x="221602" y="178612"/>
                  </a:lnTo>
                  <a:lnTo>
                    <a:pt x="221602" y="174345"/>
                  </a:lnTo>
                  <a:lnTo>
                    <a:pt x="216471" y="171475"/>
                  </a:lnTo>
                  <a:lnTo>
                    <a:pt x="206781" y="167360"/>
                  </a:lnTo>
                  <a:lnTo>
                    <a:pt x="202920" y="166128"/>
                  </a:lnTo>
                  <a:lnTo>
                    <a:pt x="196697" y="164134"/>
                  </a:lnTo>
                  <a:lnTo>
                    <a:pt x="187426" y="162242"/>
                  </a:lnTo>
                  <a:lnTo>
                    <a:pt x="180733" y="162115"/>
                  </a:lnTo>
                  <a:lnTo>
                    <a:pt x="177774" y="163741"/>
                  </a:lnTo>
                  <a:lnTo>
                    <a:pt x="212178" y="182994"/>
                  </a:lnTo>
                  <a:lnTo>
                    <a:pt x="232613" y="186055"/>
                  </a:lnTo>
                  <a:lnTo>
                    <a:pt x="233946" y="182156"/>
                  </a:lnTo>
                  <a:close/>
                </a:path>
              </a:pathLst>
            </a:custGeom>
            <a:solidFill>
              <a:srgbClr val="5F8D3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5" name="object 175"/>
            <p:cNvSpPr/>
            <p:nvPr/>
          </p:nvSpPr>
          <p:spPr>
            <a:xfrm>
              <a:off x="10152596" y="4167898"/>
              <a:ext cx="241935" cy="50165"/>
            </a:xfrm>
            <a:custGeom>
              <a:avLst/>
              <a:gdLst/>
              <a:ahLst/>
              <a:cxnLst/>
              <a:rect l="l" t="t" r="r" b="b"/>
              <a:pathLst>
                <a:path w="241934" h="50164">
                  <a:moveTo>
                    <a:pt x="92367" y="26492"/>
                  </a:moveTo>
                  <a:lnTo>
                    <a:pt x="5067" y="14122"/>
                  </a:lnTo>
                  <a:lnTo>
                    <a:pt x="0" y="18161"/>
                  </a:lnTo>
                  <a:lnTo>
                    <a:pt x="92367" y="26492"/>
                  </a:lnTo>
                  <a:close/>
                </a:path>
                <a:path w="241934" h="50164">
                  <a:moveTo>
                    <a:pt x="157353" y="42570"/>
                  </a:moveTo>
                  <a:lnTo>
                    <a:pt x="18300" y="36055"/>
                  </a:lnTo>
                  <a:lnTo>
                    <a:pt x="150368" y="49999"/>
                  </a:lnTo>
                  <a:lnTo>
                    <a:pt x="157353" y="42570"/>
                  </a:lnTo>
                  <a:close/>
                </a:path>
                <a:path w="241934" h="50164">
                  <a:moveTo>
                    <a:pt x="217487" y="28879"/>
                  </a:moveTo>
                  <a:lnTo>
                    <a:pt x="120548" y="21615"/>
                  </a:lnTo>
                  <a:lnTo>
                    <a:pt x="217449" y="32042"/>
                  </a:lnTo>
                  <a:lnTo>
                    <a:pt x="217487" y="28879"/>
                  </a:lnTo>
                  <a:close/>
                </a:path>
                <a:path w="241934" h="50164">
                  <a:moveTo>
                    <a:pt x="241338" y="9448"/>
                  </a:moveTo>
                  <a:lnTo>
                    <a:pt x="89789" y="0"/>
                  </a:lnTo>
                  <a:lnTo>
                    <a:pt x="236029" y="14681"/>
                  </a:lnTo>
                  <a:lnTo>
                    <a:pt x="241338" y="9448"/>
                  </a:lnTo>
                  <a:close/>
                </a:path>
              </a:pathLst>
            </a:custGeom>
            <a:solidFill>
              <a:srgbClr val="4F8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6" name="object 176"/>
            <p:cNvSpPr/>
            <p:nvPr/>
          </p:nvSpPr>
          <p:spPr>
            <a:xfrm>
              <a:off x="10232217" y="4048609"/>
              <a:ext cx="173990" cy="181610"/>
            </a:xfrm>
            <a:custGeom>
              <a:avLst/>
              <a:gdLst/>
              <a:ahLst/>
              <a:cxnLst/>
              <a:rect l="l" t="t" r="r" b="b"/>
              <a:pathLst>
                <a:path w="173990" h="181610">
                  <a:moveTo>
                    <a:pt x="2023" y="0"/>
                  </a:moveTo>
                  <a:lnTo>
                    <a:pt x="0" y="47139"/>
                  </a:lnTo>
                  <a:lnTo>
                    <a:pt x="4888" y="93064"/>
                  </a:lnTo>
                  <a:lnTo>
                    <a:pt x="16580" y="137404"/>
                  </a:lnTo>
                  <a:lnTo>
                    <a:pt x="34966" y="179793"/>
                  </a:lnTo>
                  <a:lnTo>
                    <a:pt x="83001" y="181322"/>
                  </a:lnTo>
                  <a:lnTo>
                    <a:pt x="99346" y="180727"/>
                  </a:lnTo>
                  <a:lnTo>
                    <a:pt x="108004" y="178917"/>
                  </a:lnTo>
                  <a:lnTo>
                    <a:pt x="112083" y="174896"/>
                  </a:lnTo>
                  <a:lnTo>
                    <a:pt x="119272" y="168249"/>
                  </a:lnTo>
                  <a:lnTo>
                    <a:pt x="137836" y="151333"/>
                  </a:lnTo>
                  <a:lnTo>
                    <a:pt x="137874" y="148170"/>
                  </a:lnTo>
                  <a:lnTo>
                    <a:pt x="149381" y="137134"/>
                  </a:lnTo>
                  <a:lnTo>
                    <a:pt x="153749" y="133172"/>
                  </a:lnTo>
                  <a:lnTo>
                    <a:pt x="157274" y="133172"/>
                  </a:lnTo>
                  <a:lnTo>
                    <a:pt x="173460" y="118567"/>
                  </a:lnTo>
                  <a:lnTo>
                    <a:pt x="125636" y="89782"/>
                  </a:lnTo>
                  <a:lnTo>
                    <a:pt x="81117" y="60407"/>
                  </a:lnTo>
                  <a:lnTo>
                    <a:pt x="39909" y="30470"/>
                  </a:lnTo>
                  <a:lnTo>
                    <a:pt x="2023" y="0"/>
                  </a:lnTo>
                  <a:close/>
                </a:path>
                <a:path w="173990" h="181610">
                  <a:moveTo>
                    <a:pt x="157274" y="133172"/>
                  </a:moveTo>
                  <a:lnTo>
                    <a:pt x="153749" y="133172"/>
                  </a:lnTo>
                  <a:lnTo>
                    <a:pt x="156404" y="133959"/>
                  </a:lnTo>
                  <a:lnTo>
                    <a:pt x="157274" y="133172"/>
                  </a:lnTo>
                  <a:close/>
                </a:path>
              </a:pathLst>
            </a:custGeom>
            <a:solidFill>
              <a:srgbClr val="4F803A">
                <a:alpha val="2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7" name="object 177"/>
            <p:cNvSpPr/>
            <p:nvPr/>
          </p:nvSpPr>
          <p:spPr>
            <a:xfrm>
              <a:off x="9956661" y="3993702"/>
              <a:ext cx="300990" cy="120014"/>
            </a:xfrm>
            <a:custGeom>
              <a:avLst/>
              <a:gdLst/>
              <a:ahLst/>
              <a:cxnLst/>
              <a:rect l="l" t="t" r="r" b="b"/>
              <a:pathLst>
                <a:path w="300990" h="120014">
                  <a:moveTo>
                    <a:pt x="39014" y="0"/>
                  </a:moveTo>
                  <a:lnTo>
                    <a:pt x="0" y="69837"/>
                  </a:lnTo>
                  <a:lnTo>
                    <a:pt x="50799" y="119773"/>
                  </a:lnTo>
                  <a:lnTo>
                    <a:pt x="97370" y="59550"/>
                  </a:lnTo>
                  <a:lnTo>
                    <a:pt x="300367" y="70523"/>
                  </a:lnTo>
                  <a:lnTo>
                    <a:pt x="251282" y="29095"/>
                  </a:lnTo>
                  <a:lnTo>
                    <a:pt x="39014" y="0"/>
                  </a:lnTo>
                  <a:close/>
                </a:path>
              </a:pathLst>
            </a:custGeom>
            <a:solidFill>
              <a:srgbClr val="E7DCA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8" name="object 178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9956661" y="3993699"/>
              <a:ext cx="145719" cy="119786"/>
            </a:xfrm>
            <a:prstGeom prst="rect">
              <a:avLst/>
            </a:prstGeom>
          </p:spPr>
        </p:pic>
        <p:sp>
          <p:nvSpPr>
            <p:cNvPr id="179" name="object 179"/>
            <p:cNvSpPr/>
            <p:nvPr/>
          </p:nvSpPr>
          <p:spPr>
            <a:xfrm>
              <a:off x="9953699" y="3990737"/>
              <a:ext cx="306705" cy="125730"/>
            </a:xfrm>
            <a:custGeom>
              <a:avLst/>
              <a:gdLst/>
              <a:ahLst/>
              <a:cxnLst/>
              <a:rect l="l" t="t" r="r" b="b"/>
              <a:pathLst>
                <a:path w="306704" h="125729">
                  <a:moveTo>
                    <a:pt x="41200" y="0"/>
                  </a:moveTo>
                  <a:lnTo>
                    <a:pt x="40070" y="571"/>
                  </a:lnTo>
                  <a:lnTo>
                    <a:pt x="116" y="72110"/>
                  </a:lnTo>
                  <a:lnTo>
                    <a:pt x="0" y="73393"/>
                  </a:lnTo>
                  <a:lnTo>
                    <a:pt x="78" y="73926"/>
                  </a:lnTo>
                  <a:lnTo>
                    <a:pt x="51957" y="124929"/>
                  </a:lnTo>
                  <a:lnTo>
                    <a:pt x="52389" y="125209"/>
                  </a:lnTo>
                  <a:lnTo>
                    <a:pt x="52846" y="125463"/>
                  </a:lnTo>
                  <a:lnTo>
                    <a:pt x="53405" y="125590"/>
                  </a:lnTo>
                  <a:lnTo>
                    <a:pt x="54764" y="125501"/>
                  </a:lnTo>
                  <a:lnTo>
                    <a:pt x="55501" y="125107"/>
                  </a:lnTo>
                  <a:lnTo>
                    <a:pt x="60618" y="118490"/>
                  </a:lnTo>
                  <a:lnTo>
                    <a:pt x="53469" y="118490"/>
                  </a:lnTo>
                  <a:lnTo>
                    <a:pt x="6479" y="72301"/>
                  </a:lnTo>
                  <a:lnTo>
                    <a:pt x="43499" y="6019"/>
                  </a:lnTo>
                  <a:lnTo>
                    <a:pt x="85122" y="6019"/>
                  </a:lnTo>
                  <a:lnTo>
                    <a:pt x="41200" y="0"/>
                  </a:lnTo>
                  <a:close/>
                </a:path>
                <a:path w="306704" h="125729">
                  <a:moveTo>
                    <a:pt x="99557" y="59639"/>
                  </a:moveTo>
                  <a:lnTo>
                    <a:pt x="98668" y="60058"/>
                  </a:lnTo>
                  <a:lnTo>
                    <a:pt x="53469" y="118490"/>
                  </a:lnTo>
                  <a:lnTo>
                    <a:pt x="60618" y="118490"/>
                  </a:lnTo>
                  <a:lnTo>
                    <a:pt x="101665" y="65417"/>
                  </a:lnTo>
                  <a:lnTo>
                    <a:pt x="206480" y="65417"/>
                  </a:lnTo>
                  <a:lnTo>
                    <a:pt x="99557" y="59639"/>
                  </a:lnTo>
                  <a:close/>
                </a:path>
                <a:path w="306704" h="125729">
                  <a:moveTo>
                    <a:pt x="206480" y="65417"/>
                  </a:moveTo>
                  <a:lnTo>
                    <a:pt x="101665" y="65417"/>
                  </a:lnTo>
                  <a:lnTo>
                    <a:pt x="304382" y="76377"/>
                  </a:lnTo>
                  <a:lnTo>
                    <a:pt x="305500" y="75653"/>
                  </a:lnTo>
                  <a:lnTo>
                    <a:pt x="306402" y="73393"/>
                  </a:lnTo>
                  <a:lnTo>
                    <a:pt x="306084" y="72110"/>
                  </a:lnTo>
                  <a:lnTo>
                    <a:pt x="303806" y="70205"/>
                  </a:lnTo>
                  <a:lnTo>
                    <a:pt x="295073" y="70205"/>
                  </a:lnTo>
                  <a:lnTo>
                    <a:pt x="206480" y="65417"/>
                  </a:lnTo>
                  <a:close/>
                </a:path>
                <a:path w="306704" h="125729">
                  <a:moveTo>
                    <a:pt x="85122" y="6019"/>
                  </a:moveTo>
                  <a:lnTo>
                    <a:pt x="43499" y="6019"/>
                  </a:lnTo>
                  <a:lnTo>
                    <a:pt x="253049" y="34747"/>
                  </a:lnTo>
                  <a:lnTo>
                    <a:pt x="295073" y="70205"/>
                  </a:lnTo>
                  <a:lnTo>
                    <a:pt x="303806" y="70205"/>
                  </a:lnTo>
                  <a:lnTo>
                    <a:pt x="255653" y="29552"/>
                  </a:lnTo>
                  <a:lnTo>
                    <a:pt x="255157" y="29324"/>
                  </a:lnTo>
                  <a:lnTo>
                    <a:pt x="85122" y="6019"/>
                  </a:lnTo>
                  <a:close/>
                </a:path>
              </a:pathLst>
            </a:custGeom>
            <a:solidFill>
              <a:srgbClr val="AE643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0" name="object 180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9940993" y="3195790"/>
              <a:ext cx="165061" cy="235394"/>
            </a:xfrm>
            <a:prstGeom prst="rect">
              <a:avLst/>
            </a:prstGeom>
          </p:spPr>
        </p:pic>
        <p:sp>
          <p:nvSpPr>
            <p:cNvPr id="181" name="object 181"/>
            <p:cNvSpPr/>
            <p:nvPr/>
          </p:nvSpPr>
          <p:spPr>
            <a:xfrm>
              <a:off x="9600310" y="3357421"/>
              <a:ext cx="403860" cy="165100"/>
            </a:xfrm>
            <a:custGeom>
              <a:avLst/>
              <a:gdLst/>
              <a:ahLst/>
              <a:cxnLst/>
              <a:rect l="l" t="t" r="r" b="b"/>
              <a:pathLst>
                <a:path w="403859" h="165100">
                  <a:moveTo>
                    <a:pt x="364705" y="0"/>
                  </a:moveTo>
                  <a:lnTo>
                    <a:pt x="0" y="106387"/>
                  </a:lnTo>
                  <a:lnTo>
                    <a:pt x="13741" y="121805"/>
                  </a:lnTo>
                  <a:lnTo>
                    <a:pt x="13068" y="124586"/>
                  </a:lnTo>
                  <a:lnTo>
                    <a:pt x="27901" y="140233"/>
                  </a:lnTo>
                  <a:lnTo>
                    <a:pt x="30149" y="140576"/>
                  </a:lnTo>
                  <a:lnTo>
                    <a:pt x="41122" y="152565"/>
                  </a:lnTo>
                  <a:lnTo>
                    <a:pt x="40246" y="154203"/>
                  </a:lnTo>
                  <a:lnTo>
                    <a:pt x="52006" y="164718"/>
                  </a:lnTo>
                  <a:lnTo>
                    <a:pt x="109007" y="158684"/>
                  </a:lnTo>
                  <a:lnTo>
                    <a:pt x="169769" y="149083"/>
                  </a:lnTo>
                  <a:lnTo>
                    <a:pt x="248961" y="127782"/>
                  </a:lnTo>
                  <a:lnTo>
                    <a:pt x="305482" y="110166"/>
                  </a:lnTo>
                  <a:lnTo>
                    <a:pt x="360551" y="91178"/>
                  </a:lnTo>
                  <a:lnTo>
                    <a:pt x="403580" y="73761"/>
                  </a:lnTo>
                  <a:lnTo>
                    <a:pt x="394690" y="63855"/>
                  </a:lnTo>
                  <a:lnTo>
                    <a:pt x="392684" y="60947"/>
                  </a:lnTo>
                  <a:lnTo>
                    <a:pt x="384594" y="46901"/>
                  </a:lnTo>
                  <a:lnTo>
                    <a:pt x="384975" y="43687"/>
                  </a:lnTo>
                  <a:lnTo>
                    <a:pt x="377012" y="22072"/>
                  </a:lnTo>
                  <a:lnTo>
                    <a:pt x="371894" y="19037"/>
                  </a:lnTo>
                  <a:lnTo>
                    <a:pt x="364705" y="0"/>
                  </a:lnTo>
                  <a:close/>
                </a:path>
              </a:pathLst>
            </a:custGeom>
            <a:solidFill>
              <a:srgbClr val="4F8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2" name="object 182"/>
            <p:cNvSpPr/>
            <p:nvPr/>
          </p:nvSpPr>
          <p:spPr>
            <a:xfrm>
              <a:off x="9853371" y="3367747"/>
              <a:ext cx="149225" cy="110489"/>
            </a:xfrm>
            <a:custGeom>
              <a:avLst/>
              <a:gdLst/>
              <a:ahLst/>
              <a:cxnLst/>
              <a:rect l="l" t="t" r="r" b="b"/>
              <a:pathLst>
                <a:path w="149225" h="110489">
                  <a:moveTo>
                    <a:pt x="118821" y="8724"/>
                  </a:moveTo>
                  <a:lnTo>
                    <a:pt x="116408" y="0"/>
                  </a:lnTo>
                  <a:lnTo>
                    <a:pt x="0" y="61112"/>
                  </a:lnTo>
                  <a:lnTo>
                    <a:pt x="118821" y="8724"/>
                  </a:lnTo>
                  <a:close/>
                </a:path>
                <a:path w="149225" h="110489">
                  <a:moveTo>
                    <a:pt x="129349" y="26974"/>
                  </a:moveTo>
                  <a:lnTo>
                    <a:pt x="127558" y="21272"/>
                  </a:lnTo>
                  <a:lnTo>
                    <a:pt x="22212" y="67767"/>
                  </a:lnTo>
                  <a:lnTo>
                    <a:pt x="129349" y="26974"/>
                  </a:lnTo>
                  <a:close/>
                </a:path>
                <a:path w="149225" h="110489">
                  <a:moveTo>
                    <a:pt x="131902" y="33375"/>
                  </a:moveTo>
                  <a:lnTo>
                    <a:pt x="228" y="86804"/>
                  </a:lnTo>
                  <a:lnTo>
                    <a:pt x="131521" y="36588"/>
                  </a:lnTo>
                  <a:lnTo>
                    <a:pt x="131902" y="33375"/>
                  </a:lnTo>
                  <a:close/>
                </a:path>
                <a:path w="149225" h="110489">
                  <a:moveTo>
                    <a:pt x="148831" y="61417"/>
                  </a:moveTo>
                  <a:lnTo>
                    <a:pt x="144957" y="57289"/>
                  </a:lnTo>
                  <a:lnTo>
                    <a:pt x="11938" y="110363"/>
                  </a:lnTo>
                  <a:lnTo>
                    <a:pt x="148831" y="61417"/>
                  </a:lnTo>
                  <a:close/>
                </a:path>
              </a:pathLst>
            </a:custGeom>
            <a:solidFill>
              <a:srgbClr val="41662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3" name="object 183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9600310" y="3195804"/>
              <a:ext cx="488988" cy="268008"/>
            </a:xfrm>
            <a:prstGeom prst="rect">
              <a:avLst/>
            </a:prstGeom>
          </p:spPr>
        </p:pic>
        <p:pic>
          <p:nvPicPr>
            <p:cNvPr id="184" name="object 184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9748922" y="3285566"/>
              <a:ext cx="186756" cy="142550"/>
            </a:xfrm>
            <a:prstGeom prst="rect">
              <a:avLst/>
            </a:prstGeom>
          </p:spPr>
        </p:pic>
        <p:sp>
          <p:nvSpPr>
            <p:cNvPr id="185" name="object 185"/>
            <p:cNvSpPr/>
            <p:nvPr/>
          </p:nvSpPr>
          <p:spPr>
            <a:xfrm>
              <a:off x="9719551" y="3294710"/>
              <a:ext cx="257175" cy="102235"/>
            </a:xfrm>
            <a:custGeom>
              <a:avLst/>
              <a:gdLst/>
              <a:ahLst/>
              <a:cxnLst/>
              <a:rect l="l" t="t" r="r" b="b"/>
              <a:pathLst>
                <a:path w="257175" h="102235">
                  <a:moveTo>
                    <a:pt x="44538" y="76327"/>
                  </a:moveTo>
                  <a:lnTo>
                    <a:pt x="44107" y="70866"/>
                  </a:lnTo>
                  <a:lnTo>
                    <a:pt x="36080" y="72097"/>
                  </a:lnTo>
                  <a:lnTo>
                    <a:pt x="35318" y="72326"/>
                  </a:lnTo>
                  <a:lnTo>
                    <a:pt x="35318" y="80670"/>
                  </a:lnTo>
                  <a:lnTo>
                    <a:pt x="30835" y="85369"/>
                  </a:lnTo>
                  <a:lnTo>
                    <a:pt x="26466" y="90068"/>
                  </a:lnTo>
                  <a:lnTo>
                    <a:pt x="18923" y="94475"/>
                  </a:lnTo>
                  <a:lnTo>
                    <a:pt x="9486" y="95707"/>
                  </a:lnTo>
                  <a:lnTo>
                    <a:pt x="9258" y="92379"/>
                  </a:lnTo>
                  <a:lnTo>
                    <a:pt x="13779" y="87744"/>
                  </a:lnTo>
                  <a:lnTo>
                    <a:pt x="18211" y="83108"/>
                  </a:lnTo>
                  <a:lnTo>
                    <a:pt x="25679" y="78816"/>
                  </a:lnTo>
                  <a:lnTo>
                    <a:pt x="35013" y="77470"/>
                  </a:lnTo>
                  <a:lnTo>
                    <a:pt x="35318" y="80670"/>
                  </a:lnTo>
                  <a:lnTo>
                    <a:pt x="35318" y="72326"/>
                  </a:lnTo>
                  <a:lnTo>
                    <a:pt x="0" y="96342"/>
                  </a:lnTo>
                  <a:lnTo>
                    <a:pt x="317" y="102120"/>
                  </a:lnTo>
                  <a:lnTo>
                    <a:pt x="37096" y="84353"/>
                  </a:lnTo>
                  <a:lnTo>
                    <a:pt x="43484" y="77470"/>
                  </a:lnTo>
                  <a:lnTo>
                    <a:pt x="44538" y="76327"/>
                  </a:lnTo>
                  <a:close/>
                </a:path>
                <a:path w="257175" h="102235">
                  <a:moveTo>
                    <a:pt x="256984" y="2882"/>
                  </a:moveTo>
                  <a:lnTo>
                    <a:pt x="254533" y="0"/>
                  </a:lnTo>
                  <a:lnTo>
                    <a:pt x="247383" y="3454"/>
                  </a:lnTo>
                  <a:lnTo>
                    <a:pt x="247383" y="9766"/>
                  </a:lnTo>
                  <a:lnTo>
                    <a:pt x="239941" y="19405"/>
                  </a:lnTo>
                  <a:lnTo>
                    <a:pt x="232473" y="25527"/>
                  </a:lnTo>
                  <a:lnTo>
                    <a:pt x="221475" y="30772"/>
                  </a:lnTo>
                  <a:lnTo>
                    <a:pt x="220103" y="28892"/>
                  </a:lnTo>
                  <a:lnTo>
                    <a:pt x="227660" y="19253"/>
                  </a:lnTo>
                  <a:lnTo>
                    <a:pt x="235051" y="13296"/>
                  </a:lnTo>
                  <a:lnTo>
                    <a:pt x="245910" y="8064"/>
                  </a:lnTo>
                  <a:lnTo>
                    <a:pt x="247383" y="9766"/>
                  </a:lnTo>
                  <a:lnTo>
                    <a:pt x="247383" y="3454"/>
                  </a:lnTo>
                  <a:lnTo>
                    <a:pt x="216903" y="27317"/>
                  </a:lnTo>
                  <a:lnTo>
                    <a:pt x="210388" y="35560"/>
                  </a:lnTo>
                  <a:lnTo>
                    <a:pt x="212674" y="38887"/>
                  </a:lnTo>
                  <a:lnTo>
                    <a:pt x="244932" y="17576"/>
                  </a:lnTo>
                  <a:lnTo>
                    <a:pt x="253034" y="8064"/>
                  </a:lnTo>
                  <a:lnTo>
                    <a:pt x="256984" y="2882"/>
                  </a:lnTo>
                  <a:close/>
                </a:path>
              </a:pathLst>
            </a:custGeom>
            <a:solidFill>
              <a:srgbClr val="5F8D3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6" name="object 186"/>
            <p:cNvSpPr/>
            <p:nvPr/>
          </p:nvSpPr>
          <p:spPr>
            <a:xfrm>
              <a:off x="9984092" y="3209848"/>
              <a:ext cx="114300" cy="194945"/>
            </a:xfrm>
            <a:custGeom>
              <a:avLst/>
              <a:gdLst/>
              <a:ahLst/>
              <a:cxnLst/>
              <a:rect l="l" t="t" r="r" b="b"/>
              <a:pathLst>
                <a:path w="114300" h="194945">
                  <a:moveTo>
                    <a:pt x="50914" y="125564"/>
                  </a:moveTo>
                  <a:lnTo>
                    <a:pt x="0" y="188582"/>
                  </a:lnTo>
                  <a:lnTo>
                    <a:pt x="800" y="194487"/>
                  </a:lnTo>
                  <a:lnTo>
                    <a:pt x="50914" y="125564"/>
                  </a:lnTo>
                  <a:close/>
                </a:path>
                <a:path w="114300" h="194945">
                  <a:moveTo>
                    <a:pt x="96799" y="90868"/>
                  </a:moveTo>
                  <a:lnTo>
                    <a:pt x="94234" y="81864"/>
                  </a:lnTo>
                  <a:lnTo>
                    <a:pt x="23545" y="188480"/>
                  </a:lnTo>
                  <a:lnTo>
                    <a:pt x="96799" y="90868"/>
                  </a:lnTo>
                  <a:close/>
                </a:path>
                <a:path w="114300" h="194945">
                  <a:moveTo>
                    <a:pt x="109296" y="6654"/>
                  </a:moveTo>
                  <a:lnTo>
                    <a:pt x="107670" y="0"/>
                  </a:lnTo>
                  <a:lnTo>
                    <a:pt x="28778" y="115100"/>
                  </a:lnTo>
                  <a:lnTo>
                    <a:pt x="109296" y="6654"/>
                  </a:lnTo>
                  <a:close/>
                </a:path>
                <a:path w="114300" h="194945">
                  <a:moveTo>
                    <a:pt x="114249" y="29502"/>
                  </a:moveTo>
                  <a:lnTo>
                    <a:pt x="111772" y="27978"/>
                  </a:lnTo>
                  <a:lnTo>
                    <a:pt x="60350" y="101028"/>
                  </a:lnTo>
                  <a:lnTo>
                    <a:pt x="114249" y="29502"/>
                  </a:lnTo>
                  <a:close/>
                </a:path>
              </a:pathLst>
            </a:custGeom>
            <a:solidFill>
              <a:srgbClr val="4F8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7" name="object 187"/>
            <p:cNvSpPr/>
            <p:nvPr/>
          </p:nvSpPr>
          <p:spPr>
            <a:xfrm>
              <a:off x="9914928" y="3195799"/>
              <a:ext cx="191135" cy="138430"/>
            </a:xfrm>
            <a:custGeom>
              <a:avLst/>
              <a:gdLst/>
              <a:ahLst/>
              <a:cxnLst/>
              <a:rect l="l" t="t" r="r" b="b"/>
              <a:pathLst>
                <a:path w="191134" h="138429">
                  <a:moveTo>
                    <a:pt x="174371" y="0"/>
                  </a:moveTo>
                  <a:lnTo>
                    <a:pt x="129112" y="24158"/>
                  </a:lnTo>
                  <a:lnTo>
                    <a:pt x="84947" y="45434"/>
                  </a:lnTo>
                  <a:lnTo>
                    <a:pt x="41900" y="63832"/>
                  </a:lnTo>
                  <a:lnTo>
                    <a:pt x="0" y="79362"/>
                  </a:lnTo>
                  <a:lnTo>
                    <a:pt x="36238" y="103172"/>
                  </a:lnTo>
                  <a:lnTo>
                    <a:pt x="74776" y="120956"/>
                  </a:lnTo>
                  <a:lnTo>
                    <a:pt x="115273" y="132627"/>
                  </a:lnTo>
                  <a:lnTo>
                    <a:pt x="157391" y="138099"/>
                  </a:lnTo>
                  <a:lnTo>
                    <a:pt x="170510" y="118180"/>
                  </a:lnTo>
                  <a:lnTo>
                    <a:pt x="181233" y="100930"/>
                  </a:lnTo>
                  <a:lnTo>
                    <a:pt x="188468" y="87761"/>
                  </a:lnTo>
                  <a:lnTo>
                    <a:pt x="191122" y="80086"/>
                  </a:lnTo>
                  <a:lnTo>
                    <a:pt x="189875" y="74966"/>
                  </a:lnTo>
                  <a:lnTo>
                    <a:pt x="188021" y="66160"/>
                  </a:lnTo>
                  <a:lnTo>
                    <a:pt x="183426" y="43548"/>
                  </a:lnTo>
                  <a:lnTo>
                    <a:pt x="180936" y="42024"/>
                  </a:lnTo>
                  <a:lnTo>
                    <a:pt x="177673" y="27736"/>
                  </a:lnTo>
                  <a:lnTo>
                    <a:pt x="176593" y="22428"/>
                  </a:lnTo>
                  <a:lnTo>
                    <a:pt x="178473" y="20701"/>
                  </a:lnTo>
                  <a:lnTo>
                    <a:pt x="176098" y="8851"/>
                  </a:lnTo>
                  <a:lnTo>
                    <a:pt x="174371" y="0"/>
                  </a:lnTo>
                  <a:close/>
                </a:path>
              </a:pathLst>
            </a:custGeom>
            <a:solidFill>
              <a:srgbClr val="4F803A">
                <a:alpha val="2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8" name="object 188"/>
            <p:cNvSpPr/>
            <p:nvPr/>
          </p:nvSpPr>
          <p:spPr>
            <a:xfrm>
              <a:off x="9759151" y="3264541"/>
              <a:ext cx="179070" cy="236854"/>
            </a:xfrm>
            <a:custGeom>
              <a:avLst/>
              <a:gdLst/>
              <a:ahLst/>
              <a:cxnLst/>
              <a:rect l="l" t="t" r="r" b="b"/>
              <a:pathLst>
                <a:path w="179070" h="236854">
                  <a:moveTo>
                    <a:pt x="178841" y="0"/>
                  </a:moveTo>
                  <a:lnTo>
                    <a:pt x="123012" y="19202"/>
                  </a:lnTo>
                  <a:lnTo>
                    <a:pt x="0" y="172935"/>
                  </a:lnTo>
                  <a:lnTo>
                    <a:pt x="36728" y="236613"/>
                  </a:lnTo>
                  <a:lnTo>
                    <a:pt x="100075" y="220078"/>
                  </a:lnTo>
                  <a:lnTo>
                    <a:pt x="74510" y="154965"/>
                  </a:lnTo>
                  <a:lnTo>
                    <a:pt x="178841" y="0"/>
                  </a:lnTo>
                  <a:close/>
                </a:path>
              </a:pathLst>
            </a:custGeom>
            <a:solidFill>
              <a:srgbClr val="E7DCA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9" name="object 189"/>
            <p:cNvSpPr/>
            <p:nvPr/>
          </p:nvSpPr>
          <p:spPr>
            <a:xfrm>
              <a:off x="9759159" y="3360193"/>
              <a:ext cx="100330" cy="140970"/>
            </a:xfrm>
            <a:custGeom>
              <a:avLst/>
              <a:gdLst/>
              <a:ahLst/>
              <a:cxnLst/>
              <a:rect l="l" t="t" r="r" b="b"/>
              <a:pathLst>
                <a:path w="100329" h="140970">
                  <a:moveTo>
                    <a:pt x="61836" y="0"/>
                  </a:moveTo>
                  <a:lnTo>
                    <a:pt x="0" y="77279"/>
                  </a:lnTo>
                  <a:lnTo>
                    <a:pt x="36715" y="140970"/>
                  </a:lnTo>
                  <a:lnTo>
                    <a:pt x="100063" y="124421"/>
                  </a:lnTo>
                  <a:lnTo>
                    <a:pt x="74498" y="59309"/>
                  </a:lnTo>
                  <a:lnTo>
                    <a:pt x="83947" y="45262"/>
                  </a:lnTo>
                  <a:lnTo>
                    <a:pt x="78909" y="33555"/>
                  </a:lnTo>
                  <a:lnTo>
                    <a:pt x="73586" y="22045"/>
                  </a:lnTo>
                  <a:lnTo>
                    <a:pt x="67916" y="10828"/>
                  </a:lnTo>
                  <a:lnTo>
                    <a:pt x="61836" y="0"/>
                  </a:lnTo>
                  <a:close/>
                </a:path>
              </a:pathLst>
            </a:custGeom>
            <a:solidFill>
              <a:srgbClr val="CAC19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0" name="object 190"/>
            <p:cNvSpPr/>
            <p:nvPr/>
          </p:nvSpPr>
          <p:spPr>
            <a:xfrm>
              <a:off x="9756364" y="3261724"/>
              <a:ext cx="184785" cy="242570"/>
            </a:xfrm>
            <a:custGeom>
              <a:avLst/>
              <a:gdLst/>
              <a:ahLst/>
              <a:cxnLst/>
              <a:rect l="l" t="t" r="r" b="b"/>
              <a:pathLst>
                <a:path w="184784" h="242570">
                  <a:moveTo>
                    <a:pt x="181838" y="0"/>
                  </a:moveTo>
                  <a:lnTo>
                    <a:pt x="124498" y="19723"/>
                  </a:lnTo>
                  <a:lnTo>
                    <a:pt x="124079" y="20015"/>
                  </a:lnTo>
                  <a:lnTo>
                    <a:pt x="88" y="174967"/>
                  </a:lnTo>
                  <a:lnTo>
                    <a:pt x="0" y="176123"/>
                  </a:lnTo>
                  <a:lnTo>
                    <a:pt x="37846" y="241744"/>
                  </a:lnTo>
                  <a:lnTo>
                    <a:pt x="39027" y="242239"/>
                  </a:lnTo>
                  <a:lnTo>
                    <a:pt x="61309" y="236423"/>
                  </a:lnTo>
                  <a:lnTo>
                    <a:pt x="40767" y="236423"/>
                  </a:lnTo>
                  <a:lnTo>
                    <a:pt x="5918" y="175996"/>
                  </a:lnTo>
                  <a:lnTo>
                    <a:pt x="127368" y="24231"/>
                  </a:lnTo>
                  <a:lnTo>
                    <a:pt x="175145" y="7785"/>
                  </a:lnTo>
                  <a:lnTo>
                    <a:pt x="181410" y="7785"/>
                  </a:lnTo>
                  <a:lnTo>
                    <a:pt x="184404" y="3340"/>
                  </a:lnTo>
                  <a:lnTo>
                    <a:pt x="184365" y="2120"/>
                  </a:lnTo>
                  <a:lnTo>
                    <a:pt x="183007" y="355"/>
                  </a:lnTo>
                  <a:lnTo>
                    <a:pt x="181838" y="0"/>
                  </a:lnTo>
                  <a:close/>
                </a:path>
                <a:path w="184784" h="242570">
                  <a:moveTo>
                    <a:pt x="181410" y="7785"/>
                  </a:moveTo>
                  <a:lnTo>
                    <a:pt x="175145" y="7785"/>
                  </a:lnTo>
                  <a:lnTo>
                    <a:pt x="74650" y="157035"/>
                  </a:lnTo>
                  <a:lnTo>
                    <a:pt x="74621" y="158089"/>
                  </a:lnTo>
                  <a:lnTo>
                    <a:pt x="99364" y="221119"/>
                  </a:lnTo>
                  <a:lnTo>
                    <a:pt x="40767" y="236423"/>
                  </a:lnTo>
                  <a:lnTo>
                    <a:pt x="61309" y="236423"/>
                  </a:lnTo>
                  <a:lnTo>
                    <a:pt x="103733" y="225348"/>
                  </a:lnTo>
                  <a:lnTo>
                    <a:pt x="105537" y="222630"/>
                  </a:lnTo>
                  <a:lnTo>
                    <a:pt x="80200" y="158089"/>
                  </a:lnTo>
                  <a:lnTo>
                    <a:pt x="181410" y="7785"/>
                  </a:lnTo>
                  <a:close/>
                </a:path>
              </a:pathLst>
            </a:custGeom>
            <a:solidFill>
              <a:srgbClr val="AE643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1" name="object 191"/>
            <p:cNvSpPr/>
            <p:nvPr/>
          </p:nvSpPr>
          <p:spPr>
            <a:xfrm>
              <a:off x="9370479" y="4602386"/>
              <a:ext cx="264795" cy="147955"/>
            </a:xfrm>
            <a:custGeom>
              <a:avLst/>
              <a:gdLst/>
              <a:ahLst/>
              <a:cxnLst/>
              <a:rect l="l" t="t" r="r" b="b"/>
              <a:pathLst>
                <a:path w="264795" h="147954">
                  <a:moveTo>
                    <a:pt x="0" y="0"/>
                  </a:moveTo>
                  <a:lnTo>
                    <a:pt x="5130" y="9296"/>
                  </a:lnTo>
                  <a:lnTo>
                    <a:pt x="11963" y="21780"/>
                  </a:lnTo>
                  <a:lnTo>
                    <a:pt x="14947" y="21920"/>
                  </a:lnTo>
                  <a:lnTo>
                    <a:pt x="18008" y="27520"/>
                  </a:lnTo>
                  <a:lnTo>
                    <a:pt x="25844" y="42862"/>
                  </a:lnTo>
                  <a:lnTo>
                    <a:pt x="24765" y="46113"/>
                  </a:lnTo>
                  <a:lnTo>
                    <a:pt x="37717" y="69983"/>
                  </a:lnTo>
                  <a:lnTo>
                    <a:pt x="42701" y="79332"/>
                  </a:lnTo>
                  <a:lnTo>
                    <a:pt x="45440" y="84899"/>
                  </a:lnTo>
                  <a:lnTo>
                    <a:pt x="55294" y="93717"/>
                  </a:lnTo>
                  <a:lnTo>
                    <a:pt x="80406" y="103201"/>
                  </a:lnTo>
                  <a:lnTo>
                    <a:pt x="140423" y="119241"/>
                  </a:lnTo>
                  <a:lnTo>
                    <a:pt x="254990" y="147726"/>
                  </a:lnTo>
                  <a:lnTo>
                    <a:pt x="264553" y="439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C9F4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2" name="object 192"/>
            <p:cNvSpPr/>
            <p:nvPr/>
          </p:nvSpPr>
          <p:spPr>
            <a:xfrm>
              <a:off x="9604746" y="4474446"/>
              <a:ext cx="411480" cy="276225"/>
            </a:xfrm>
            <a:custGeom>
              <a:avLst/>
              <a:gdLst/>
              <a:ahLst/>
              <a:cxnLst/>
              <a:rect l="l" t="t" r="r" b="b"/>
              <a:pathLst>
                <a:path w="411479" h="276225">
                  <a:moveTo>
                    <a:pt x="409282" y="0"/>
                  </a:moveTo>
                  <a:lnTo>
                    <a:pt x="0" y="179755"/>
                  </a:lnTo>
                  <a:lnTo>
                    <a:pt x="7924" y="202361"/>
                  </a:lnTo>
                  <a:lnTo>
                    <a:pt x="5600" y="208965"/>
                  </a:lnTo>
                  <a:lnTo>
                    <a:pt x="14757" y="234480"/>
                  </a:lnTo>
                  <a:lnTo>
                    <a:pt x="17538" y="237083"/>
                  </a:lnTo>
                  <a:lnTo>
                    <a:pt x="20853" y="255866"/>
                  </a:lnTo>
                  <a:lnTo>
                    <a:pt x="21247" y="260007"/>
                  </a:lnTo>
                  <a:lnTo>
                    <a:pt x="20726" y="275666"/>
                  </a:lnTo>
                  <a:lnTo>
                    <a:pt x="60956" y="262991"/>
                  </a:lnTo>
                  <a:lnTo>
                    <a:pt x="110404" y="244716"/>
                  </a:lnTo>
                  <a:lnTo>
                    <a:pt x="163041" y="223578"/>
                  </a:lnTo>
                  <a:lnTo>
                    <a:pt x="212840" y="202315"/>
                  </a:lnTo>
                  <a:lnTo>
                    <a:pt x="253771" y="183667"/>
                  </a:lnTo>
                  <a:lnTo>
                    <a:pt x="288497" y="166839"/>
                  </a:lnTo>
                  <a:lnTo>
                    <a:pt x="350544" y="129567"/>
                  </a:lnTo>
                  <a:lnTo>
                    <a:pt x="406501" y="91922"/>
                  </a:lnTo>
                  <a:lnTo>
                    <a:pt x="409155" y="73558"/>
                  </a:lnTo>
                  <a:lnTo>
                    <a:pt x="407123" y="72720"/>
                  </a:lnTo>
                  <a:lnTo>
                    <a:pt x="407936" y="53619"/>
                  </a:lnTo>
                  <a:lnTo>
                    <a:pt x="409727" y="51612"/>
                  </a:lnTo>
                  <a:lnTo>
                    <a:pt x="411264" y="26288"/>
                  </a:lnTo>
                  <a:lnTo>
                    <a:pt x="408546" y="24282"/>
                  </a:lnTo>
                  <a:lnTo>
                    <a:pt x="409282" y="0"/>
                  </a:lnTo>
                  <a:close/>
                </a:path>
              </a:pathLst>
            </a:custGeom>
            <a:solidFill>
              <a:srgbClr val="4F8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3" name="object 193"/>
            <p:cNvSpPr/>
            <p:nvPr/>
          </p:nvSpPr>
          <p:spPr>
            <a:xfrm>
              <a:off x="9608235" y="4634230"/>
              <a:ext cx="177800" cy="113030"/>
            </a:xfrm>
            <a:custGeom>
              <a:avLst/>
              <a:gdLst/>
              <a:ahLst/>
              <a:cxnLst/>
              <a:rect l="l" t="t" r="r" b="b"/>
              <a:pathLst>
                <a:path w="177800" h="113029">
                  <a:moveTo>
                    <a:pt x="136182" y="22796"/>
                  </a:moveTo>
                  <a:lnTo>
                    <a:pt x="6045" y="60502"/>
                  </a:lnTo>
                  <a:lnTo>
                    <a:pt x="8737" y="67005"/>
                  </a:lnTo>
                  <a:lnTo>
                    <a:pt x="136182" y="22796"/>
                  </a:lnTo>
                  <a:close/>
                </a:path>
                <a:path w="177800" h="113029">
                  <a:moveTo>
                    <a:pt x="151155" y="0"/>
                  </a:moveTo>
                  <a:lnTo>
                    <a:pt x="0" y="32893"/>
                  </a:lnTo>
                  <a:lnTo>
                    <a:pt x="4419" y="42583"/>
                  </a:lnTo>
                  <a:lnTo>
                    <a:pt x="151155" y="0"/>
                  </a:lnTo>
                  <a:close/>
                </a:path>
                <a:path w="177800" h="113029">
                  <a:moveTo>
                    <a:pt x="170395" y="23329"/>
                  </a:moveTo>
                  <a:lnTo>
                    <a:pt x="11264" y="74701"/>
                  </a:lnTo>
                  <a:lnTo>
                    <a:pt x="14046" y="77304"/>
                  </a:lnTo>
                  <a:lnTo>
                    <a:pt x="170395" y="23329"/>
                  </a:lnTo>
                  <a:close/>
                </a:path>
                <a:path w="177800" h="113029">
                  <a:moveTo>
                    <a:pt x="177660" y="53454"/>
                  </a:moveTo>
                  <a:lnTo>
                    <a:pt x="17589" y="106133"/>
                  </a:lnTo>
                  <a:lnTo>
                    <a:pt x="17221" y="112788"/>
                  </a:lnTo>
                  <a:lnTo>
                    <a:pt x="177660" y="53454"/>
                  </a:lnTo>
                  <a:close/>
                </a:path>
              </a:pathLst>
            </a:custGeom>
            <a:solidFill>
              <a:srgbClr val="41662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4" name="object 194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9370480" y="4448036"/>
              <a:ext cx="643547" cy="206159"/>
            </a:xfrm>
            <a:prstGeom prst="rect">
              <a:avLst/>
            </a:prstGeom>
          </p:spPr>
        </p:pic>
        <p:pic>
          <p:nvPicPr>
            <p:cNvPr id="195" name="object 195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9581749" y="4522407"/>
              <a:ext cx="264663" cy="76866"/>
            </a:xfrm>
            <a:prstGeom prst="rect">
              <a:avLst/>
            </a:prstGeom>
          </p:spPr>
        </p:pic>
        <p:sp>
          <p:nvSpPr>
            <p:cNvPr id="196" name="object 196"/>
            <p:cNvSpPr/>
            <p:nvPr/>
          </p:nvSpPr>
          <p:spPr>
            <a:xfrm>
              <a:off x="9552064" y="4497463"/>
              <a:ext cx="299720" cy="116205"/>
            </a:xfrm>
            <a:custGeom>
              <a:avLst/>
              <a:gdLst/>
              <a:ahLst/>
              <a:cxnLst/>
              <a:rect l="l" t="t" r="r" b="b"/>
              <a:pathLst>
                <a:path w="299720" h="116204">
                  <a:moveTo>
                    <a:pt x="60985" y="108178"/>
                  </a:moveTo>
                  <a:lnTo>
                    <a:pt x="58534" y="105473"/>
                  </a:lnTo>
                  <a:lnTo>
                    <a:pt x="55880" y="104609"/>
                  </a:lnTo>
                  <a:lnTo>
                    <a:pt x="51650" y="103225"/>
                  </a:lnTo>
                  <a:lnTo>
                    <a:pt x="50139" y="103035"/>
                  </a:lnTo>
                  <a:lnTo>
                    <a:pt x="50139" y="109791"/>
                  </a:lnTo>
                  <a:lnTo>
                    <a:pt x="43243" y="111569"/>
                  </a:lnTo>
                  <a:lnTo>
                    <a:pt x="37312" y="112623"/>
                  </a:lnTo>
                  <a:lnTo>
                    <a:pt x="30581" y="113030"/>
                  </a:lnTo>
                  <a:lnTo>
                    <a:pt x="23837" y="112814"/>
                  </a:lnTo>
                  <a:lnTo>
                    <a:pt x="17932" y="111975"/>
                  </a:lnTo>
                  <a:lnTo>
                    <a:pt x="10896" y="110439"/>
                  </a:lnTo>
                  <a:lnTo>
                    <a:pt x="10934" y="107797"/>
                  </a:lnTo>
                  <a:lnTo>
                    <a:pt x="17741" y="106070"/>
                  </a:lnTo>
                  <a:lnTo>
                    <a:pt x="23609" y="105041"/>
                  </a:lnTo>
                  <a:lnTo>
                    <a:pt x="30276" y="104609"/>
                  </a:lnTo>
                  <a:lnTo>
                    <a:pt x="36982" y="104775"/>
                  </a:lnTo>
                  <a:lnTo>
                    <a:pt x="42926" y="105575"/>
                  </a:lnTo>
                  <a:lnTo>
                    <a:pt x="49961" y="107073"/>
                  </a:lnTo>
                  <a:lnTo>
                    <a:pt x="50139" y="109791"/>
                  </a:lnTo>
                  <a:lnTo>
                    <a:pt x="50139" y="103035"/>
                  </a:lnTo>
                  <a:lnTo>
                    <a:pt x="41516" y="101866"/>
                  </a:lnTo>
                  <a:lnTo>
                    <a:pt x="30073" y="101587"/>
                  </a:lnTo>
                  <a:lnTo>
                    <a:pt x="18707" y="102336"/>
                  </a:lnTo>
                  <a:lnTo>
                    <a:pt x="8775" y="104076"/>
                  </a:lnTo>
                  <a:lnTo>
                    <a:pt x="2184" y="106527"/>
                  </a:lnTo>
                  <a:lnTo>
                    <a:pt x="0" y="109232"/>
                  </a:lnTo>
                  <a:lnTo>
                    <a:pt x="2222" y="111874"/>
                  </a:lnTo>
                  <a:lnTo>
                    <a:pt x="8890" y="114160"/>
                  </a:lnTo>
                  <a:lnTo>
                    <a:pt x="19011" y="115633"/>
                  </a:lnTo>
                  <a:lnTo>
                    <a:pt x="30594" y="116027"/>
                  </a:lnTo>
                  <a:lnTo>
                    <a:pt x="42164" y="115341"/>
                  </a:lnTo>
                  <a:lnTo>
                    <a:pt x="52285" y="113563"/>
                  </a:lnTo>
                  <a:lnTo>
                    <a:pt x="53657" y="113030"/>
                  </a:lnTo>
                  <a:lnTo>
                    <a:pt x="58915" y="110998"/>
                  </a:lnTo>
                  <a:lnTo>
                    <a:pt x="60985" y="108178"/>
                  </a:lnTo>
                  <a:close/>
                </a:path>
                <a:path w="299720" h="116204">
                  <a:moveTo>
                    <a:pt x="299250" y="8305"/>
                  </a:moveTo>
                  <a:lnTo>
                    <a:pt x="298843" y="4724"/>
                  </a:lnTo>
                  <a:lnTo>
                    <a:pt x="296735" y="3352"/>
                  </a:lnTo>
                  <a:lnTo>
                    <a:pt x="294487" y="1879"/>
                  </a:lnTo>
                  <a:lnTo>
                    <a:pt x="290398" y="1016"/>
                  </a:lnTo>
                  <a:lnTo>
                    <a:pt x="290398" y="8115"/>
                  </a:lnTo>
                  <a:lnTo>
                    <a:pt x="280949" y="14135"/>
                  </a:lnTo>
                  <a:lnTo>
                    <a:pt x="270814" y="15862"/>
                  </a:lnTo>
                  <a:lnTo>
                    <a:pt x="263321" y="14935"/>
                  </a:lnTo>
                  <a:lnTo>
                    <a:pt x="255727" y="14084"/>
                  </a:lnTo>
                  <a:lnTo>
                    <a:pt x="253580" y="10972"/>
                  </a:lnTo>
                  <a:lnTo>
                    <a:pt x="263017" y="5130"/>
                  </a:lnTo>
                  <a:lnTo>
                    <a:pt x="272999" y="3352"/>
                  </a:lnTo>
                  <a:lnTo>
                    <a:pt x="288086" y="4940"/>
                  </a:lnTo>
                  <a:lnTo>
                    <a:pt x="290398" y="8115"/>
                  </a:lnTo>
                  <a:lnTo>
                    <a:pt x="290398" y="1016"/>
                  </a:lnTo>
                  <a:lnTo>
                    <a:pt x="286524" y="177"/>
                  </a:lnTo>
                  <a:lnTo>
                    <a:pt x="276237" y="0"/>
                  </a:lnTo>
                  <a:lnTo>
                    <a:pt x="265684" y="1219"/>
                  </a:lnTo>
                  <a:lnTo>
                    <a:pt x="256044" y="3606"/>
                  </a:lnTo>
                  <a:lnTo>
                    <a:pt x="248551" y="6934"/>
                  </a:lnTo>
                  <a:lnTo>
                    <a:pt x="244614" y="10642"/>
                  </a:lnTo>
                  <a:lnTo>
                    <a:pt x="244881" y="14084"/>
                  </a:lnTo>
                  <a:lnTo>
                    <a:pt x="249059" y="16916"/>
                  </a:lnTo>
                  <a:lnTo>
                    <a:pt x="256908" y="18745"/>
                  </a:lnTo>
                  <a:lnTo>
                    <a:pt x="267233" y="19113"/>
                  </a:lnTo>
                  <a:lnTo>
                    <a:pt x="277964" y="18021"/>
                  </a:lnTo>
                  <a:lnTo>
                    <a:pt x="286905" y="15862"/>
                  </a:lnTo>
                  <a:lnTo>
                    <a:pt x="287782" y="15646"/>
                  </a:lnTo>
                  <a:lnTo>
                    <a:pt x="295402" y="12204"/>
                  </a:lnTo>
                  <a:lnTo>
                    <a:pt x="299250" y="8305"/>
                  </a:lnTo>
                  <a:close/>
                </a:path>
              </a:pathLst>
            </a:custGeom>
            <a:solidFill>
              <a:srgbClr val="5F8D3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7" name="object 197"/>
            <p:cNvSpPr/>
            <p:nvPr/>
          </p:nvSpPr>
          <p:spPr>
            <a:xfrm>
              <a:off x="9378861" y="4616932"/>
              <a:ext cx="243840" cy="106680"/>
            </a:xfrm>
            <a:custGeom>
              <a:avLst/>
              <a:gdLst/>
              <a:ahLst/>
              <a:cxnLst/>
              <a:rect l="l" t="t" r="r" b="b"/>
              <a:pathLst>
                <a:path w="243840" h="106679">
                  <a:moveTo>
                    <a:pt x="119049" y="55333"/>
                  </a:moveTo>
                  <a:lnTo>
                    <a:pt x="17449" y="28321"/>
                  </a:lnTo>
                  <a:lnTo>
                    <a:pt x="16370" y="31572"/>
                  </a:lnTo>
                  <a:lnTo>
                    <a:pt x="119049" y="55333"/>
                  </a:lnTo>
                  <a:close/>
                </a:path>
                <a:path w="243840" h="106679">
                  <a:moveTo>
                    <a:pt x="158165" y="44157"/>
                  </a:moveTo>
                  <a:lnTo>
                    <a:pt x="0" y="0"/>
                  </a:lnTo>
                  <a:lnTo>
                    <a:pt x="3568" y="7226"/>
                  </a:lnTo>
                  <a:lnTo>
                    <a:pt x="158165" y="44157"/>
                  </a:lnTo>
                  <a:close/>
                </a:path>
                <a:path w="243840" h="106679">
                  <a:moveTo>
                    <a:pt x="218376" y="106387"/>
                  </a:moveTo>
                  <a:lnTo>
                    <a:pt x="74028" y="63665"/>
                  </a:lnTo>
                  <a:lnTo>
                    <a:pt x="78524" y="73736"/>
                  </a:lnTo>
                  <a:lnTo>
                    <a:pt x="218376" y="106387"/>
                  </a:lnTo>
                  <a:close/>
                </a:path>
                <a:path w="243840" h="106679">
                  <a:moveTo>
                    <a:pt x="243420" y="94602"/>
                  </a:moveTo>
                  <a:lnTo>
                    <a:pt x="239674" y="88671"/>
                  </a:lnTo>
                  <a:lnTo>
                    <a:pt x="146113" y="70319"/>
                  </a:lnTo>
                  <a:lnTo>
                    <a:pt x="243420" y="94602"/>
                  </a:lnTo>
                  <a:close/>
                </a:path>
              </a:pathLst>
            </a:custGeom>
            <a:solidFill>
              <a:srgbClr val="4F8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8" name="object 198"/>
            <p:cNvSpPr/>
            <p:nvPr/>
          </p:nvSpPr>
          <p:spPr>
            <a:xfrm>
              <a:off x="9370475" y="4542158"/>
              <a:ext cx="217804" cy="172085"/>
            </a:xfrm>
            <a:custGeom>
              <a:avLst/>
              <a:gdLst/>
              <a:ahLst/>
              <a:cxnLst/>
              <a:rect l="l" t="t" r="r" b="b"/>
              <a:pathLst>
                <a:path w="217804" h="172085">
                  <a:moveTo>
                    <a:pt x="217233" y="0"/>
                  </a:moveTo>
                  <a:lnTo>
                    <a:pt x="167708" y="17671"/>
                  </a:lnTo>
                  <a:lnTo>
                    <a:pt x="114984" y="33616"/>
                  </a:lnTo>
                  <a:lnTo>
                    <a:pt x="59076" y="47809"/>
                  </a:lnTo>
                  <a:lnTo>
                    <a:pt x="0" y="60223"/>
                  </a:lnTo>
                  <a:lnTo>
                    <a:pt x="5130" y="69519"/>
                  </a:lnTo>
                  <a:lnTo>
                    <a:pt x="11963" y="82003"/>
                  </a:lnTo>
                  <a:lnTo>
                    <a:pt x="14947" y="82143"/>
                  </a:lnTo>
                  <a:lnTo>
                    <a:pt x="18008" y="87744"/>
                  </a:lnTo>
                  <a:lnTo>
                    <a:pt x="25844" y="103098"/>
                  </a:lnTo>
                  <a:lnTo>
                    <a:pt x="24764" y="106349"/>
                  </a:lnTo>
                  <a:lnTo>
                    <a:pt x="37717" y="130217"/>
                  </a:lnTo>
                  <a:lnTo>
                    <a:pt x="42701" y="139562"/>
                  </a:lnTo>
                  <a:lnTo>
                    <a:pt x="45440" y="145122"/>
                  </a:lnTo>
                  <a:lnTo>
                    <a:pt x="53645" y="150038"/>
                  </a:lnTo>
                  <a:lnTo>
                    <a:pt x="70129" y="156448"/>
                  </a:lnTo>
                  <a:lnTo>
                    <a:pt x="92842" y="163900"/>
                  </a:lnTo>
                  <a:lnTo>
                    <a:pt x="119735" y="171945"/>
                  </a:lnTo>
                  <a:lnTo>
                    <a:pt x="153573" y="135175"/>
                  </a:lnTo>
                  <a:lnTo>
                    <a:pt x="181262" y="94035"/>
                  </a:lnTo>
                  <a:lnTo>
                    <a:pt x="202562" y="48863"/>
                  </a:lnTo>
                  <a:lnTo>
                    <a:pt x="217233" y="0"/>
                  </a:lnTo>
                  <a:close/>
                </a:path>
              </a:pathLst>
            </a:custGeom>
            <a:solidFill>
              <a:srgbClr val="4F803A">
                <a:alpha val="2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9" name="object 199"/>
            <p:cNvSpPr/>
            <p:nvPr/>
          </p:nvSpPr>
          <p:spPr>
            <a:xfrm>
              <a:off x="9558884" y="4525126"/>
              <a:ext cx="307340" cy="163830"/>
            </a:xfrm>
            <a:custGeom>
              <a:avLst/>
              <a:gdLst/>
              <a:ahLst/>
              <a:cxnLst/>
              <a:rect l="l" t="t" r="r" b="b"/>
              <a:pathLst>
                <a:path w="307340" h="163829">
                  <a:moveTo>
                    <a:pt x="64846" y="0"/>
                  </a:moveTo>
                  <a:lnTo>
                    <a:pt x="0" y="24879"/>
                  </a:lnTo>
                  <a:lnTo>
                    <a:pt x="211251" y="85763"/>
                  </a:lnTo>
                  <a:lnTo>
                    <a:pt x="237426" y="163817"/>
                  </a:lnTo>
                  <a:lnTo>
                    <a:pt x="307060" y="130848"/>
                  </a:lnTo>
                  <a:lnTo>
                    <a:pt x="292011" y="45656"/>
                  </a:lnTo>
                  <a:lnTo>
                    <a:pt x="64846" y="0"/>
                  </a:lnTo>
                  <a:close/>
                </a:path>
              </a:pathLst>
            </a:custGeom>
            <a:solidFill>
              <a:srgbClr val="E7DCA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0" name="object 200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9736700" y="4547827"/>
              <a:ext cx="129247" cy="141109"/>
            </a:xfrm>
            <a:prstGeom prst="rect">
              <a:avLst/>
            </a:prstGeom>
          </p:spPr>
        </p:pic>
        <p:sp>
          <p:nvSpPr>
            <p:cNvPr id="201" name="object 201"/>
            <p:cNvSpPr/>
            <p:nvPr/>
          </p:nvSpPr>
          <p:spPr>
            <a:xfrm>
              <a:off x="9555784" y="4522003"/>
              <a:ext cx="313690" cy="170180"/>
            </a:xfrm>
            <a:custGeom>
              <a:avLst/>
              <a:gdLst/>
              <a:ahLst/>
              <a:cxnLst/>
              <a:rect l="l" t="t" r="r" b="b"/>
              <a:pathLst>
                <a:path w="313690" h="170179">
                  <a:moveTo>
                    <a:pt x="67995" y="0"/>
                  </a:moveTo>
                  <a:lnTo>
                    <a:pt x="67398" y="50"/>
                  </a:lnTo>
                  <a:lnTo>
                    <a:pt x="774" y="25615"/>
                  </a:lnTo>
                  <a:lnTo>
                    <a:pt x="0" y="26822"/>
                  </a:lnTo>
                  <a:lnTo>
                    <a:pt x="101" y="29438"/>
                  </a:lnTo>
                  <a:lnTo>
                    <a:pt x="990" y="30568"/>
                  </a:lnTo>
                  <a:lnTo>
                    <a:pt x="211962" y="91376"/>
                  </a:lnTo>
                  <a:lnTo>
                    <a:pt x="237629" y="167906"/>
                  </a:lnTo>
                  <a:lnTo>
                    <a:pt x="237921" y="168732"/>
                  </a:lnTo>
                  <a:lnTo>
                    <a:pt x="238531" y="169405"/>
                  </a:lnTo>
                  <a:lnTo>
                    <a:pt x="239877" y="169976"/>
                  </a:lnTo>
                  <a:lnTo>
                    <a:pt x="240499" y="170040"/>
                  </a:lnTo>
                  <a:lnTo>
                    <a:pt x="241338" y="169887"/>
                  </a:lnTo>
                  <a:lnTo>
                    <a:pt x="241604" y="169811"/>
                  </a:lnTo>
                  <a:lnTo>
                    <a:pt x="256625" y="162699"/>
                  </a:lnTo>
                  <a:lnTo>
                    <a:pt x="242341" y="162699"/>
                  </a:lnTo>
                  <a:lnTo>
                    <a:pt x="217233" y="87909"/>
                  </a:lnTo>
                  <a:lnTo>
                    <a:pt x="216928" y="86956"/>
                  </a:lnTo>
                  <a:lnTo>
                    <a:pt x="216166" y="86220"/>
                  </a:lnTo>
                  <a:lnTo>
                    <a:pt x="12699" y="27584"/>
                  </a:lnTo>
                  <a:lnTo>
                    <a:pt x="68211" y="6286"/>
                  </a:lnTo>
                  <a:lnTo>
                    <a:pt x="99268" y="6286"/>
                  </a:lnTo>
                  <a:lnTo>
                    <a:pt x="67995" y="0"/>
                  </a:lnTo>
                  <a:close/>
                </a:path>
                <a:path w="313690" h="170179">
                  <a:moveTo>
                    <a:pt x="99268" y="6286"/>
                  </a:moveTo>
                  <a:lnTo>
                    <a:pt x="68211" y="6286"/>
                  </a:lnTo>
                  <a:lnTo>
                    <a:pt x="292468" y="51358"/>
                  </a:lnTo>
                  <a:lnTo>
                    <a:pt x="306743" y="132206"/>
                  </a:lnTo>
                  <a:lnTo>
                    <a:pt x="242341" y="162699"/>
                  </a:lnTo>
                  <a:lnTo>
                    <a:pt x="256625" y="162699"/>
                  </a:lnTo>
                  <a:lnTo>
                    <a:pt x="312712" y="136143"/>
                  </a:lnTo>
                  <a:lnTo>
                    <a:pt x="313410" y="134797"/>
                  </a:lnTo>
                  <a:lnTo>
                    <a:pt x="297903" y="47002"/>
                  </a:lnTo>
                  <a:lnTo>
                    <a:pt x="296951" y="46024"/>
                  </a:lnTo>
                  <a:lnTo>
                    <a:pt x="99268" y="6286"/>
                  </a:lnTo>
                  <a:close/>
                </a:path>
              </a:pathLst>
            </a:custGeom>
            <a:solidFill>
              <a:srgbClr val="AE643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2" name="object 202"/>
            <p:cNvSpPr/>
            <p:nvPr/>
          </p:nvSpPr>
          <p:spPr>
            <a:xfrm>
              <a:off x="9764472" y="3692055"/>
              <a:ext cx="734060" cy="734060"/>
            </a:xfrm>
            <a:custGeom>
              <a:avLst/>
              <a:gdLst/>
              <a:ahLst/>
              <a:cxnLst/>
              <a:rect l="l" t="t" r="r" b="b"/>
              <a:pathLst>
                <a:path w="734059" h="734060">
                  <a:moveTo>
                    <a:pt x="366852" y="0"/>
                  </a:moveTo>
                  <a:lnTo>
                    <a:pt x="320835" y="2858"/>
                  </a:lnTo>
                  <a:lnTo>
                    <a:pt x="276524" y="11203"/>
                  </a:lnTo>
                  <a:lnTo>
                    <a:pt x="234263" y="24692"/>
                  </a:lnTo>
                  <a:lnTo>
                    <a:pt x="194394" y="42980"/>
                  </a:lnTo>
                  <a:lnTo>
                    <a:pt x="157263" y="65724"/>
                  </a:lnTo>
                  <a:lnTo>
                    <a:pt x="123212" y="92580"/>
                  </a:lnTo>
                  <a:lnTo>
                    <a:pt x="92586" y="123205"/>
                  </a:lnTo>
                  <a:lnTo>
                    <a:pt x="65728" y="157254"/>
                  </a:lnTo>
                  <a:lnTo>
                    <a:pt x="42983" y="194384"/>
                  </a:lnTo>
                  <a:lnTo>
                    <a:pt x="24693" y="234252"/>
                  </a:lnTo>
                  <a:lnTo>
                    <a:pt x="11204" y="276512"/>
                  </a:lnTo>
                  <a:lnTo>
                    <a:pt x="2858" y="320823"/>
                  </a:lnTo>
                  <a:lnTo>
                    <a:pt x="0" y="366839"/>
                  </a:lnTo>
                  <a:lnTo>
                    <a:pt x="2858" y="412855"/>
                  </a:lnTo>
                  <a:lnTo>
                    <a:pt x="11204" y="457166"/>
                  </a:lnTo>
                  <a:lnTo>
                    <a:pt x="24693" y="499428"/>
                  </a:lnTo>
                  <a:lnTo>
                    <a:pt x="42983" y="539296"/>
                  </a:lnTo>
                  <a:lnTo>
                    <a:pt x="65728" y="576428"/>
                  </a:lnTo>
                  <a:lnTo>
                    <a:pt x="92586" y="610479"/>
                  </a:lnTo>
                  <a:lnTo>
                    <a:pt x="123212" y="641105"/>
                  </a:lnTo>
                  <a:lnTo>
                    <a:pt x="157263" y="667962"/>
                  </a:lnTo>
                  <a:lnTo>
                    <a:pt x="194394" y="690708"/>
                  </a:lnTo>
                  <a:lnTo>
                    <a:pt x="234263" y="708997"/>
                  </a:lnTo>
                  <a:lnTo>
                    <a:pt x="276524" y="722487"/>
                  </a:lnTo>
                  <a:lnTo>
                    <a:pt x="320835" y="730833"/>
                  </a:lnTo>
                  <a:lnTo>
                    <a:pt x="366852" y="733691"/>
                  </a:lnTo>
                  <a:lnTo>
                    <a:pt x="412868" y="730833"/>
                  </a:lnTo>
                  <a:lnTo>
                    <a:pt x="457178" y="722487"/>
                  </a:lnTo>
                  <a:lnTo>
                    <a:pt x="499439" y="708997"/>
                  </a:lnTo>
                  <a:lnTo>
                    <a:pt x="539306" y="690708"/>
                  </a:lnTo>
                  <a:lnTo>
                    <a:pt x="560256" y="677875"/>
                  </a:lnTo>
                  <a:lnTo>
                    <a:pt x="354850" y="677875"/>
                  </a:lnTo>
                  <a:lnTo>
                    <a:pt x="305157" y="673997"/>
                  </a:lnTo>
                  <a:lnTo>
                    <a:pt x="257972" y="662764"/>
                  </a:lnTo>
                  <a:lnTo>
                    <a:pt x="213906" y="644778"/>
                  </a:lnTo>
                  <a:lnTo>
                    <a:pt x="173569" y="620642"/>
                  </a:lnTo>
                  <a:lnTo>
                    <a:pt x="137572" y="590956"/>
                  </a:lnTo>
                  <a:lnTo>
                    <a:pt x="106527" y="556323"/>
                  </a:lnTo>
                  <a:lnTo>
                    <a:pt x="160652" y="522897"/>
                  </a:lnTo>
                  <a:lnTo>
                    <a:pt x="84251" y="522897"/>
                  </a:lnTo>
                  <a:lnTo>
                    <a:pt x="67189" y="488451"/>
                  </a:lnTo>
                  <a:lnTo>
                    <a:pt x="54565" y="451761"/>
                  </a:lnTo>
                  <a:lnTo>
                    <a:pt x="46732" y="413151"/>
                  </a:lnTo>
                  <a:lnTo>
                    <a:pt x="44043" y="372948"/>
                  </a:lnTo>
                  <a:lnTo>
                    <a:pt x="47413" y="327889"/>
                  </a:lnTo>
                  <a:lnTo>
                    <a:pt x="57202" y="284884"/>
                  </a:lnTo>
                  <a:lnTo>
                    <a:pt x="72930" y="244402"/>
                  </a:lnTo>
                  <a:lnTo>
                    <a:pt x="94116" y="206918"/>
                  </a:lnTo>
                  <a:lnTo>
                    <a:pt x="120279" y="172901"/>
                  </a:lnTo>
                  <a:lnTo>
                    <a:pt x="150938" y="142823"/>
                  </a:lnTo>
                  <a:lnTo>
                    <a:pt x="185613" y="117156"/>
                  </a:lnTo>
                  <a:lnTo>
                    <a:pt x="223822" y="96373"/>
                  </a:lnTo>
                  <a:lnTo>
                    <a:pt x="265085" y="80943"/>
                  </a:lnTo>
                  <a:lnTo>
                    <a:pt x="308922" y="71339"/>
                  </a:lnTo>
                  <a:lnTo>
                    <a:pt x="354850" y="68033"/>
                  </a:lnTo>
                  <a:lnTo>
                    <a:pt x="579364" y="68033"/>
                  </a:lnTo>
                  <a:lnTo>
                    <a:pt x="576436" y="65724"/>
                  </a:lnTo>
                  <a:lnTo>
                    <a:pt x="539306" y="42980"/>
                  </a:lnTo>
                  <a:lnTo>
                    <a:pt x="499439" y="24692"/>
                  </a:lnTo>
                  <a:lnTo>
                    <a:pt x="457178" y="11203"/>
                  </a:lnTo>
                  <a:lnTo>
                    <a:pt x="412868" y="2858"/>
                  </a:lnTo>
                  <a:lnTo>
                    <a:pt x="366852" y="0"/>
                  </a:lnTo>
                  <a:close/>
                </a:path>
                <a:path w="734059" h="734060">
                  <a:moveTo>
                    <a:pt x="708230" y="232575"/>
                  </a:moveTo>
                  <a:lnTo>
                    <a:pt x="630745" y="232575"/>
                  </a:lnTo>
                  <a:lnTo>
                    <a:pt x="645592" y="265116"/>
                  </a:lnTo>
                  <a:lnTo>
                    <a:pt x="656550" y="299532"/>
                  </a:lnTo>
                  <a:lnTo>
                    <a:pt x="663333" y="335562"/>
                  </a:lnTo>
                  <a:lnTo>
                    <a:pt x="665657" y="372948"/>
                  </a:lnTo>
                  <a:lnTo>
                    <a:pt x="662287" y="418007"/>
                  </a:lnTo>
                  <a:lnTo>
                    <a:pt x="652498" y="461013"/>
                  </a:lnTo>
                  <a:lnTo>
                    <a:pt x="636770" y="501495"/>
                  </a:lnTo>
                  <a:lnTo>
                    <a:pt x="615584" y="538982"/>
                  </a:lnTo>
                  <a:lnTo>
                    <a:pt x="589421" y="573000"/>
                  </a:lnTo>
                  <a:lnTo>
                    <a:pt x="558762" y="603080"/>
                  </a:lnTo>
                  <a:lnTo>
                    <a:pt x="524088" y="628748"/>
                  </a:lnTo>
                  <a:lnTo>
                    <a:pt x="485878" y="649533"/>
                  </a:lnTo>
                  <a:lnTo>
                    <a:pt x="444615" y="664964"/>
                  </a:lnTo>
                  <a:lnTo>
                    <a:pt x="400779" y="674568"/>
                  </a:lnTo>
                  <a:lnTo>
                    <a:pt x="354850" y="677875"/>
                  </a:lnTo>
                  <a:lnTo>
                    <a:pt x="560256" y="677875"/>
                  </a:lnTo>
                  <a:lnTo>
                    <a:pt x="610486" y="641105"/>
                  </a:lnTo>
                  <a:lnTo>
                    <a:pt x="641110" y="610479"/>
                  </a:lnTo>
                  <a:lnTo>
                    <a:pt x="667967" y="576428"/>
                  </a:lnTo>
                  <a:lnTo>
                    <a:pt x="690711" y="539296"/>
                  </a:lnTo>
                  <a:lnTo>
                    <a:pt x="708999" y="499428"/>
                  </a:lnTo>
                  <a:lnTo>
                    <a:pt x="722488" y="457166"/>
                  </a:lnTo>
                  <a:lnTo>
                    <a:pt x="730833" y="412855"/>
                  </a:lnTo>
                  <a:lnTo>
                    <a:pt x="733691" y="366839"/>
                  </a:lnTo>
                  <a:lnTo>
                    <a:pt x="730833" y="320823"/>
                  </a:lnTo>
                  <a:lnTo>
                    <a:pt x="722488" y="276512"/>
                  </a:lnTo>
                  <a:lnTo>
                    <a:pt x="708999" y="234252"/>
                  </a:lnTo>
                  <a:lnTo>
                    <a:pt x="708230" y="232575"/>
                  </a:lnTo>
                  <a:close/>
                </a:path>
                <a:path w="734059" h="734060">
                  <a:moveTo>
                    <a:pt x="579364" y="68033"/>
                  </a:moveTo>
                  <a:lnTo>
                    <a:pt x="354850" y="68033"/>
                  </a:lnTo>
                  <a:lnTo>
                    <a:pt x="408288" y="72533"/>
                  </a:lnTo>
                  <a:lnTo>
                    <a:pt x="458752" y="85526"/>
                  </a:lnTo>
                  <a:lnTo>
                    <a:pt x="505487" y="106251"/>
                  </a:lnTo>
                  <a:lnTo>
                    <a:pt x="547738" y="133946"/>
                  </a:lnTo>
                  <a:lnTo>
                    <a:pt x="84251" y="522897"/>
                  </a:lnTo>
                  <a:lnTo>
                    <a:pt x="160652" y="522897"/>
                  </a:lnTo>
                  <a:lnTo>
                    <a:pt x="630745" y="232575"/>
                  </a:lnTo>
                  <a:lnTo>
                    <a:pt x="708230" y="232575"/>
                  </a:lnTo>
                  <a:lnTo>
                    <a:pt x="690711" y="194384"/>
                  </a:lnTo>
                  <a:lnTo>
                    <a:pt x="667967" y="157254"/>
                  </a:lnTo>
                  <a:lnTo>
                    <a:pt x="641110" y="123205"/>
                  </a:lnTo>
                  <a:lnTo>
                    <a:pt x="610486" y="92580"/>
                  </a:lnTo>
                  <a:lnTo>
                    <a:pt x="579364" y="68033"/>
                  </a:lnTo>
                  <a:close/>
                </a:path>
              </a:pathLst>
            </a:custGeom>
            <a:solidFill>
              <a:srgbClr val="E28D85">
                <a:alpha val="33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3" name="object 203"/>
            <p:cNvSpPr/>
            <p:nvPr/>
          </p:nvSpPr>
          <p:spPr>
            <a:xfrm>
              <a:off x="9734368" y="3646418"/>
              <a:ext cx="790575" cy="790575"/>
            </a:xfrm>
            <a:custGeom>
              <a:avLst/>
              <a:gdLst/>
              <a:ahLst/>
              <a:cxnLst/>
              <a:rect l="l" t="t" r="r" b="b"/>
              <a:pathLst>
                <a:path w="790575" h="790575">
                  <a:moveTo>
                    <a:pt x="394995" y="0"/>
                  </a:moveTo>
                  <a:lnTo>
                    <a:pt x="348930" y="2657"/>
                  </a:lnTo>
                  <a:lnTo>
                    <a:pt x="304427" y="10432"/>
                  </a:lnTo>
                  <a:lnTo>
                    <a:pt x="261780" y="23027"/>
                  </a:lnTo>
                  <a:lnTo>
                    <a:pt x="221287" y="40148"/>
                  </a:lnTo>
                  <a:lnTo>
                    <a:pt x="183243" y="61496"/>
                  </a:lnTo>
                  <a:lnTo>
                    <a:pt x="147946" y="86776"/>
                  </a:lnTo>
                  <a:lnTo>
                    <a:pt x="115692" y="115692"/>
                  </a:lnTo>
                  <a:lnTo>
                    <a:pt x="86776" y="147946"/>
                  </a:lnTo>
                  <a:lnTo>
                    <a:pt x="61496" y="183243"/>
                  </a:lnTo>
                  <a:lnTo>
                    <a:pt x="40148" y="221287"/>
                  </a:lnTo>
                  <a:lnTo>
                    <a:pt x="23027" y="261780"/>
                  </a:lnTo>
                  <a:lnTo>
                    <a:pt x="10432" y="304427"/>
                  </a:lnTo>
                  <a:lnTo>
                    <a:pt x="2657" y="348930"/>
                  </a:lnTo>
                  <a:lnTo>
                    <a:pt x="0" y="394995"/>
                  </a:lnTo>
                  <a:lnTo>
                    <a:pt x="2657" y="441059"/>
                  </a:lnTo>
                  <a:lnTo>
                    <a:pt x="10432" y="485563"/>
                  </a:lnTo>
                  <a:lnTo>
                    <a:pt x="23027" y="528210"/>
                  </a:lnTo>
                  <a:lnTo>
                    <a:pt x="40148" y="568703"/>
                  </a:lnTo>
                  <a:lnTo>
                    <a:pt x="61496" y="606746"/>
                  </a:lnTo>
                  <a:lnTo>
                    <a:pt x="86776" y="642044"/>
                  </a:lnTo>
                  <a:lnTo>
                    <a:pt x="115692" y="674298"/>
                  </a:lnTo>
                  <a:lnTo>
                    <a:pt x="147946" y="703214"/>
                  </a:lnTo>
                  <a:lnTo>
                    <a:pt x="183243" y="728494"/>
                  </a:lnTo>
                  <a:lnTo>
                    <a:pt x="221287" y="749842"/>
                  </a:lnTo>
                  <a:lnTo>
                    <a:pt x="261780" y="766962"/>
                  </a:lnTo>
                  <a:lnTo>
                    <a:pt x="304427" y="779558"/>
                  </a:lnTo>
                  <a:lnTo>
                    <a:pt x="348930" y="787333"/>
                  </a:lnTo>
                  <a:lnTo>
                    <a:pt x="394995" y="789990"/>
                  </a:lnTo>
                  <a:lnTo>
                    <a:pt x="441059" y="787333"/>
                  </a:lnTo>
                  <a:lnTo>
                    <a:pt x="485563" y="779558"/>
                  </a:lnTo>
                  <a:lnTo>
                    <a:pt x="528210" y="766962"/>
                  </a:lnTo>
                  <a:lnTo>
                    <a:pt x="568703" y="749842"/>
                  </a:lnTo>
                  <a:lnTo>
                    <a:pt x="604251" y="729894"/>
                  </a:lnTo>
                  <a:lnTo>
                    <a:pt x="382079" y="729894"/>
                  </a:lnTo>
                  <a:lnTo>
                    <a:pt x="328574" y="725719"/>
                  </a:lnTo>
                  <a:lnTo>
                    <a:pt x="277767" y="713625"/>
                  </a:lnTo>
                  <a:lnTo>
                    <a:pt x="230319" y="694259"/>
                  </a:lnTo>
                  <a:lnTo>
                    <a:pt x="186887" y="668270"/>
                  </a:lnTo>
                  <a:lnTo>
                    <a:pt x="148129" y="636303"/>
                  </a:lnTo>
                  <a:lnTo>
                    <a:pt x="114706" y="599008"/>
                  </a:lnTo>
                  <a:lnTo>
                    <a:pt x="172983" y="563016"/>
                  </a:lnTo>
                  <a:lnTo>
                    <a:pt x="90716" y="563016"/>
                  </a:lnTo>
                  <a:lnTo>
                    <a:pt x="72340" y="525932"/>
                  </a:lnTo>
                  <a:lnTo>
                    <a:pt x="58748" y="486429"/>
                  </a:lnTo>
                  <a:lnTo>
                    <a:pt x="50316" y="444858"/>
                  </a:lnTo>
                  <a:lnTo>
                    <a:pt x="47421" y="401573"/>
                  </a:lnTo>
                  <a:lnTo>
                    <a:pt x="51050" y="353056"/>
                  </a:lnTo>
                  <a:lnTo>
                    <a:pt x="61591" y="306749"/>
                  </a:lnTo>
                  <a:lnTo>
                    <a:pt x="78526" y="263160"/>
                  </a:lnTo>
                  <a:lnTo>
                    <a:pt x="101338" y="222798"/>
                  </a:lnTo>
                  <a:lnTo>
                    <a:pt x="129508" y="186169"/>
                  </a:lnTo>
                  <a:lnTo>
                    <a:pt x="162520" y="153783"/>
                  </a:lnTo>
                  <a:lnTo>
                    <a:pt x="199856" y="126146"/>
                  </a:lnTo>
                  <a:lnTo>
                    <a:pt x="240997" y="103767"/>
                  </a:lnTo>
                  <a:lnTo>
                    <a:pt x="285427" y="87154"/>
                  </a:lnTo>
                  <a:lnTo>
                    <a:pt x="332626" y="76813"/>
                  </a:lnTo>
                  <a:lnTo>
                    <a:pt x="382079" y="73253"/>
                  </a:lnTo>
                  <a:lnTo>
                    <a:pt x="623162" y="73253"/>
                  </a:lnTo>
                  <a:lnTo>
                    <a:pt x="606746" y="61496"/>
                  </a:lnTo>
                  <a:lnTo>
                    <a:pt x="568703" y="40148"/>
                  </a:lnTo>
                  <a:lnTo>
                    <a:pt x="528210" y="23027"/>
                  </a:lnTo>
                  <a:lnTo>
                    <a:pt x="485563" y="10432"/>
                  </a:lnTo>
                  <a:lnTo>
                    <a:pt x="441059" y="2657"/>
                  </a:lnTo>
                  <a:lnTo>
                    <a:pt x="394995" y="0"/>
                  </a:lnTo>
                  <a:close/>
                </a:path>
                <a:path w="790575" h="790575">
                  <a:moveTo>
                    <a:pt x="762159" y="250418"/>
                  </a:moveTo>
                  <a:lnTo>
                    <a:pt x="679132" y="250418"/>
                  </a:lnTo>
                  <a:lnTo>
                    <a:pt x="695123" y="285464"/>
                  </a:lnTo>
                  <a:lnTo>
                    <a:pt x="706926" y="322524"/>
                  </a:lnTo>
                  <a:lnTo>
                    <a:pt x="714233" y="361319"/>
                  </a:lnTo>
                  <a:lnTo>
                    <a:pt x="716737" y="401573"/>
                  </a:lnTo>
                  <a:lnTo>
                    <a:pt x="713108" y="450091"/>
                  </a:lnTo>
                  <a:lnTo>
                    <a:pt x="702567" y="496398"/>
                  </a:lnTo>
                  <a:lnTo>
                    <a:pt x="685632" y="539987"/>
                  </a:lnTo>
                  <a:lnTo>
                    <a:pt x="662820" y="580349"/>
                  </a:lnTo>
                  <a:lnTo>
                    <a:pt x="634650" y="616978"/>
                  </a:lnTo>
                  <a:lnTo>
                    <a:pt x="601638" y="649364"/>
                  </a:lnTo>
                  <a:lnTo>
                    <a:pt x="564302" y="677001"/>
                  </a:lnTo>
                  <a:lnTo>
                    <a:pt x="523161" y="699380"/>
                  </a:lnTo>
                  <a:lnTo>
                    <a:pt x="478731" y="715993"/>
                  </a:lnTo>
                  <a:lnTo>
                    <a:pt x="431532" y="726334"/>
                  </a:lnTo>
                  <a:lnTo>
                    <a:pt x="382079" y="729894"/>
                  </a:lnTo>
                  <a:lnTo>
                    <a:pt x="604251" y="729894"/>
                  </a:lnTo>
                  <a:lnTo>
                    <a:pt x="642044" y="703214"/>
                  </a:lnTo>
                  <a:lnTo>
                    <a:pt x="674298" y="674298"/>
                  </a:lnTo>
                  <a:lnTo>
                    <a:pt x="703214" y="642044"/>
                  </a:lnTo>
                  <a:lnTo>
                    <a:pt x="728494" y="606746"/>
                  </a:lnTo>
                  <a:lnTo>
                    <a:pt x="749842" y="568703"/>
                  </a:lnTo>
                  <a:lnTo>
                    <a:pt x="766962" y="528210"/>
                  </a:lnTo>
                  <a:lnTo>
                    <a:pt x="779558" y="485563"/>
                  </a:lnTo>
                  <a:lnTo>
                    <a:pt x="787333" y="441059"/>
                  </a:lnTo>
                  <a:lnTo>
                    <a:pt x="789990" y="394995"/>
                  </a:lnTo>
                  <a:lnTo>
                    <a:pt x="787333" y="348930"/>
                  </a:lnTo>
                  <a:lnTo>
                    <a:pt x="779558" y="304427"/>
                  </a:lnTo>
                  <a:lnTo>
                    <a:pt x="766962" y="261780"/>
                  </a:lnTo>
                  <a:lnTo>
                    <a:pt x="762159" y="250418"/>
                  </a:lnTo>
                  <a:close/>
                </a:path>
                <a:path w="790575" h="790575">
                  <a:moveTo>
                    <a:pt x="623162" y="73253"/>
                  </a:moveTo>
                  <a:lnTo>
                    <a:pt x="382079" y="73253"/>
                  </a:lnTo>
                  <a:lnTo>
                    <a:pt x="439615" y="78100"/>
                  </a:lnTo>
                  <a:lnTo>
                    <a:pt x="493950" y="92094"/>
                  </a:lnTo>
                  <a:lnTo>
                    <a:pt x="544271" y="114412"/>
                  </a:lnTo>
                  <a:lnTo>
                    <a:pt x="589762" y="144233"/>
                  </a:lnTo>
                  <a:lnTo>
                    <a:pt x="90716" y="563016"/>
                  </a:lnTo>
                  <a:lnTo>
                    <a:pt x="172983" y="563016"/>
                  </a:lnTo>
                  <a:lnTo>
                    <a:pt x="679132" y="250418"/>
                  </a:lnTo>
                  <a:lnTo>
                    <a:pt x="762159" y="250418"/>
                  </a:lnTo>
                  <a:lnTo>
                    <a:pt x="749842" y="221287"/>
                  </a:lnTo>
                  <a:lnTo>
                    <a:pt x="728494" y="183243"/>
                  </a:lnTo>
                  <a:lnTo>
                    <a:pt x="703214" y="147946"/>
                  </a:lnTo>
                  <a:lnTo>
                    <a:pt x="674298" y="115692"/>
                  </a:lnTo>
                  <a:lnTo>
                    <a:pt x="642044" y="86776"/>
                  </a:lnTo>
                  <a:lnTo>
                    <a:pt x="623162" y="73253"/>
                  </a:lnTo>
                  <a:close/>
                </a:path>
              </a:pathLst>
            </a:custGeom>
            <a:solidFill>
              <a:srgbClr val="E05C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4" name="object 204"/>
            <p:cNvSpPr/>
            <p:nvPr/>
          </p:nvSpPr>
          <p:spPr>
            <a:xfrm>
              <a:off x="9570360" y="5152291"/>
              <a:ext cx="815340" cy="795020"/>
            </a:xfrm>
            <a:custGeom>
              <a:avLst/>
              <a:gdLst/>
              <a:ahLst/>
              <a:cxnLst/>
              <a:rect l="l" t="t" r="r" b="b"/>
              <a:pathLst>
                <a:path w="815340" h="795020">
                  <a:moveTo>
                    <a:pt x="801230" y="0"/>
                  </a:moveTo>
                  <a:lnTo>
                    <a:pt x="634708" y="90733"/>
                  </a:lnTo>
                  <a:lnTo>
                    <a:pt x="530994" y="181465"/>
                  </a:lnTo>
                  <a:lnTo>
                    <a:pt x="446705" y="326635"/>
                  </a:lnTo>
                  <a:lnTo>
                    <a:pt x="338454" y="580682"/>
                  </a:lnTo>
                  <a:lnTo>
                    <a:pt x="227939" y="366382"/>
                  </a:lnTo>
                  <a:lnTo>
                    <a:pt x="0" y="504647"/>
                  </a:lnTo>
                  <a:lnTo>
                    <a:pt x="33682" y="518925"/>
                  </a:lnTo>
                  <a:lnTo>
                    <a:pt x="69924" y="538496"/>
                  </a:lnTo>
                  <a:lnTo>
                    <a:pt x="108212" y="563016"/>
                  </a:lnTo>
                  <a:lnTo>
                    <a:pt x="148036" y="592146"/>
                  </a:lnTo>
                  <a:lnTo>
                    <a:pt x="188883" y="625543"/>
                  </a:lnTo>
                  <a:lnTo>
                    <a:pt x="230242" y="662867"/>
                  </a:lnTo>
                  <a:lnTo>
                    <a:pt x="271601" y="703776"/>
                  </a:lnTo>
                  <a:lnTo>
                    <a:pt x="312448" y="747927"/>
                  </a:lnTo>
                  <a:lnTo>
                    <a:pt x="352272" y="794981"/>
                  </a:lnTo>
                  <a:lnTo>
                    <a:pt x="372564" y="760120"/>
                  </a:lnTo>
                  <a:lnTo>
                    <a:pt x="397479" y="721358"/>
                  </a:lnTo>
                  <a:lnTo>
                    <a:pt x="426350" y="679664"/>
                  </a:lnTo>
                  <a:lnTo>
                    <a:pt x="458513" y="636005"/>
                  </a:lnTo>
                  <a:lnTo>
                    <a:pt x="493305" y="591347"/>
                  </a:lnTo>
                  <a:lnTo>
                    <a:pt x="530061" y="546660"/>
                  </a:lnTo>
                  <a:lnTo>
                    <a:pt x="568115" y="502910"/>
                  </a:lnTo>
                  <a:lnTo>
                    <a:pt x="606804" y="461064"/>
                  </a:lnTo>
                  <a:lnTo>
                    <a:pt x="645463" y="422091"/>
                  </a:lnTo>
                  <a:lnTo>
                    <a:pt x="683427" y="386957"/>
                  </a:lnTo>
                  <a:lnTo>
                    <a:pt x="720032" y="356630"/>
                  </a:lnTo>
                  <a:lnTo>
                    <a:pt x="754613" y="332077"/>
                  </a:lnTo>
                  <a:lnTo>
                    <a:pt x="815047" y="304165"/>
                  </a:lnTo>
                  <a:lnTo>
                    <a:pt x="796756" y="250431"/>
                  </a:lnTo>
                  <a:lnTo>
                    <a:pt x="788441" y="199193"/>
                  </a:lnTo>
                  <a:lnTo>
                    <a:pt x="787417" y="149491"/>
                  </a:lnTo>
                  <a:lnTo>
                    <a:pt x="790997" y="100365"/>
                  </a:lnTo>
                  <a:lnTo>
                    <a:pt x="796497" y="50855"/>
                  </a:lnTo>
                  <a:lnTo>
                    <a:pt x="801230" y="0"/>
                  </a:lnTo>
                  <a:close/>
                </a:path>
              </a:pathLst>
            </a:custGeom>
            <a:solidFill>
              <a:srgbClr val="5354A4">
                <a:alpha val="51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5" name="object 205"/>
            <p:cNvSpPr/>
            <p:nvPr/>
          </p:nvSpPr>
          <p:spPr>
            <a:xfrm>
              <a:off x="9593401" y="5086552"/>
              <a:ext cx="815340" cy="795020"/>
            </a:xfrm>
            <a:custGeom>
              <a:avLst/>
              <a:gdLst/>
              <a:ahLst/>
              <a:cxnLst/>
              <a:rect l="l" t="t" r="r" b="b"/>
              <a:pathLst>
                <a:path w="815340" h="795020">
                  <a:moveTo>
                    <a:pt x="801230" y="0"/>
                  </a:moveTo>
                  <a:lnTo>
                    <a:pt x="634708" y="90726"/>
                  </a:lnTo>
                  <a:lnTo>
                    <a:pt x="530994" y="181456"/>
                  </a:lnTo>
                  <a:lnTo>
                    <a:pt x="446705" y="326628"/>
                  </a:lnTo>
                  <a:lnTo>
                    <a:pt x="338454" y="580682"/>
                  </a:lnTo>
                  <a:lnTo>
                    <a:pt x="227939" y="366382"/>
                  </a:lnTo>
                  <a:lnTo>
                    <a:pt x="0" y="504647"/>
                  </a:lnTo>
                  <a:lnTo>
                    <a:pt x="33682" y="518925"/>
                  </a:lnTo>
                  <a:lnTo>
                    <a:pt x="69924" y="538496"/>
                  </a:lnTo>
                  <a:lnTo>
                    <a:pt x="108212" y="563016"/>
                  </a:lnTo>
                  <a:lnTo>
                    <a:pt x="148036" y="592146"/>
                  </a:lnTo>
                  <a:lnTo>
                    <a:pt x="188883" y="625543"/>
                  </a:lnTo>
                  <a:lnTo>
                    <a:pt x="230242" y="662867"/>
                  </a:lnTo>
                  <a:lnTo>
                    <a:pt x="271601" y="703776"/>
                  </a:lnTo>
                  <a:lnTo>
                    <a:pt x="312448" y="747927"/>
                  </a:lnTo>
                  <a:lnTo>
                    <a:pt x="352272" y="794981"/>
                  </a:lnTo>
                  <a:lnTo>
                    <a:pt x="372564" y="760120"/>
                  </a:lnTo>
                  <a:lnTo>
                    <a:pt x="397479" y="721358"/>
                  </a:lnTo>
                  <a:lnTo>
                    <a:pt x="426350" y="679664"/>
                  </a:lnTo>
                  <a:lnTo>
                    <a:pt x="458513" y="636005"/>
                  </a:lnTo>
                  <a:lnTo>
                    <a:pt x="493305" y="591347"/>
                  </a:lnTo>
                  <a:lnTo>
                    <a:pt x="530061" y="546660"/>
                  </a:lnTo>
                  <a:lnTo>
                    <a:pt x="568115" y="502910"/>
                  </a:lnTo>
                  <a:lnTo>
                    <a:pt x="606804" y="461064"/>
                  </a:lnTo>
                  <a:lnTo>
                    <a:pt x="645463" y="422091"/>
                  </a:lnTo>
                  <a:lnTo>
                    <a:pt x="683427" y="386957"/>
                  </a:lnTo>
                  <a:lnTo>
                    <a:pt x="720032" y="356630"/>
                  </a:lnTo>
                  <a:lnTo>
                    <a:pt x="754613" y="332077"/>
                  </a:lnTo>
                  <a:lnTo>
                    <a:pt x="815047" y="304165"/>
                  </a:lnTo>
                  <a:lnTo>
                    <a:pt x="796756" y="250431"/>
                  </a:lnTo>
                  <a:lnTo>
                    <a:pt x="788441" y="199193"/>
                  </a:lnTo>
                  <a:lnTo>
                    <a:pt x="787417" y="149491"/>
                  </a:lnTo>
                  <a:lnTo>
                    <a:pt x="790997" y="100365"/>
                  </a:lnTo>
                  <a:lnTo>
                    <a:pt x="796497" y="50855"/>
                  </a:lnTo>
                  <a:lnTo>
                    <a:pt x="801230" y="0"/>
                  </a:lnTo>
                  <a:close/>
                </a:path>
              </a:pathLst>
            </a:custGeom>
            <a:solidFill>
              <a:srgbClr val="FFFF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6" name="object 206"/>
            <p:cNvSpPr/>
            <p:nvPr/>
          </p:nvSpPr>
          <p:spPr>
            <a:xfrm>
              <a:off x="9593408" y="5086544"/>
              <a:ext cx="815340" cy="612775"/>
            </a:xfrm>
            <a:custGeom>
              <a:avLst/>
              <a:gdLst/>
              <a:ahLst/>
              <a:cxnLst/>
              <a:rect l="l" t="t" r="r" b="b"/>
              <a:pathLst>
                <a:path w="815340" h="612775">
                  <a:moveTo>
                    <a:pt x="244189" y="397929"/>
                  </a:moveTo>
                  <a:lnTo>
                    <a:pt x="214414" y="397929"/>
                  </a:lnTo>
                  <a:lnTo>
                    <a:pt x="324929" y="612228"/>
                  </a:lnTo>
                  <a:lnTo>
                    <a:pt x="338400" y="580614"/>
                  </a:lnTo>
                  <a:lnTo>
                    <a:pt x="244189" y="397929"/>
                  </a:lnTo>
                  <a:close/>
                </a:path>
                <a:path w="815340" h="612775">
                  <a:moveTo>
                    <a:pt x="703573" y="77387"/>
                  </a:moveTo>
                  <a:lnTo>
                    <a:pt x="621182" y="122280"/>
                  </a:lnTo>
                  <a:lnTo>
                    <a:pt x="517469" y="213012"/>
                  </a:lnTo>
                  <a:lnTo>
                    <a:pt x="433180" y="358182"/>
                  </a:lnTo>
                  <a:lnTo>
                    <a:pt x="338400" y="580614"/>
                  </a:lnTo>
                  <a:lnTo>
                    <a:pt x="370928" y="510376"/>
                  </a:lnTo>
                  <a:lnTo>
                    <a:pt x="463637" y="344787"/>
                  </a:lnTo>
                  <a:lnTo>
                    <a:pt x="609445" y="151978"/>
                  </a:lnTo>
                  <a:lnTo>
                    <a:pt x="703573" y="77387"/>
                  </a:lnTo>
                  <a:close/>
                </a:path>
                <a:path w="815340" h="612775">
                  <a:moveTo>
                    <a:pt x="227926" y="366394"/>
                  </a:moveTo>
                  <a:lnTo>
                    <a:pt x="0" y="504647"/>
                  </a:lnTo>
                  <a:lnTo>
                    <a:pt x="7391" y="507301"/>
                  </a:lnTo>
                  <a:lnTo>
                    <a:pt x="15113" y="510539"/>
                  </a:lnTo>
                  <a:lnTo>
                    <a:pt x="22974" y="514045"/>
                  </a:lnTo>
                  <a:lnTo>
                    <a:pt x="214414" y="397929"/>
                  </a:lnTo>
                  <a:lnTo>
                    <a:pt x="244189" y="397929"/>
                  </a:lnTo>
                  <a:lnTo>
                    <a:pt x="227926" y="366394"/>
                  </a:lnTo>
                  <a:close/>
                </a:path>
                <a:path w="815340" h="612775">
                  <a:moveTo>
                    <a:pt x="798293" y="31546"/>
                  </a:moveTo>
                  <a:lnTo>
                    <a:pt x="787704" y="31546"/>
                  </a:lnTo>
                  <a:lnTo>
                    <a:pt x="783385" y="78743"/>
                  </a:lnTo>
                  <a:lnTo>
                    <a:pt x="778250" y="124728"/>
                  </a:lnTo>
                  <a:lnTo>
                    <a:pt x="774433" y="170264"/>
                  </a:lnTo>
                  <a:lnTo>
                    <a:pt x="774065" y="216114"/>
                  </a:lnTo>
                  <a:lnTo>
                    <a:pt x="779281" y="263042"/>
                  </a:lnTo>
                  <a:lnTo>
                    <a:pt x="792213" y="311810"/>
                  </a:lnTo>
                  <a:lnTo>
                    <a:pt x="800201" y="308406"/>
                  </a:lnTo>
                  <a:lnTo>
                    <a:pt x="807859" y="305765"/>
                  </a:lnTo>
                  <a:lnTo>
                    <a:pt x="815035" y="304177"/>
                  </a:lnTo>
                  <a:lnTo>
                    <a:pt x="796745" y="250438"/>
                  </a:lnTo>
                  <a:lnTo>
                    <a:pt x="788432" y="199197"/>
                  </a:lnTo>
                  <a:lnTo>
                    <a:pt x="787411" y="149493"/>
                  </a:lnTo>
                  <a:lnTo>
                    <a:pt x="790994" y="100366"/>
                  </a:lnTo>
                  <a:lnTo>
                    <a:pt x="796496" y="50855"/>
                  </a:lnTo>
                  <a:lnTo>
                    <a:pt x="798293" y="31546"/>
                  </a:lnTo>
                  <a:close/>
                </a:path>
                <a:path w="815340" h="612775">
                  <a:moveTo>
                    <a:pt x="801230" y="0"/>
                  </a:moveTo>
                  <a:lnTo>
                    <a:pt x="703573" y="77387"/>
                  </a:lnTo>
                  <a:lnTo>
                    <a:pt x="787704" y="31546"/>
                  </a:lnTo>
                  <a:lnTo>
                    <a:pt x="798293" y="31546"/>
                  </a:lnTo>
                  <a:lnTo>
                    <a:pt x="80123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7" name="object 207"/>
            <p:cNvSpPr/>
            <p:nvPr/>
          </p:nvSpPr>
          <p:spPr>
            <a:xfrm>
              <a:off x="9593397" y="5318563"/>
              <a:ext cx="815340" cy="563245"/>
            </a:xfrm>
            <a:custGeom>
              <a:avLst/>
              <a:gdLst/>
              <a:ahLst/>
              <a:cxnLst/>
              <a:rect l="l" t="t" r="r" b="b"/>
              <a:pathLst>
                <a:path w="815340" h="563245">
                  <a:moveTo>
                    <a:pt x="792949" y="0"/>
                  </a:moveTo>
                  <a:lnTo>
                    <a:pt x="726524" y="43760"/>
                  </a:lnTo>
                  <a:lnTo>
                    <a:pt x="690160" y="74366"/>
                  </a:lnTo>
                  <a:lnTo>
                    <a:pt x="652548" y="109547"/>
                  </a:lnTo>
                  <a:lnTo>
                    <a:pt x="614330" y="148369"/>
                  </a:lnTo>
                  <a:lnTo>
                    <a:pt x="576146" y="189902"/>
                  </a:lnTo>
                  <a:lnTo>
                    <a:pt x="538635" y="233214"/>
                  </a:lnTo>
                  <a:lnTo>
                    <a:pt x="502439" y="277372"/>
                  </a:lnTo>
                  <a:lnTo>
                    <a:pt x="468197" y="321445"/>
                  </a:lnTo>
                  <a:lnTo>
                    <a:pt x="436551" y="364501"/>
                  </a:lnTo>
                  <a:lnTo>
                    <a:pt x="408141" y="405607"/>
                  </a:lnTo>
                  <a:lnTo>
                    <a:pt x="383606" y="443832"/>
                  </a:lnTo>
                  <a:lnTo>
                    <a:pt x="363588" y="478243"/>
                  </a:lnTo>
                  <a:lnTo>
                    <a:pt x="328966" y="437103"/>
                  </a:lnTo>
                  <a:lnTo>
                    <a:pt x="293523" y="398145"/>
                  </a:lnTo>
                  <a:lnTo>
                    <a:pt x="257595" y="361591"/>
                  </a:lnTo>
                  <a:lnTo>
                    <a:pt x="221519" y="327661"/>
                  </a:lnTo>
                  <a:lnTo>
                    <a:pt x="185632" y="296578"/>
                  </a:lnTo>
                  <a:lnTo>
                    <a:pt x="150268" y="268562"/>
                  </a:lnTo>
                  <a:lnTo>
                    <a:pt x="115766" y="243835"/>
                  </a:lnTo>
                  <a:lnTo>
                    <a:pt x="82461" y="222618"/>
                  </a:lnTo>
                  <a:lnTo>
                    <a:pt x="0" y="272630"/>
                  </a:lnTo>
                  <a:lnTo>
                    <a:pt x="33685" y="286913"/>
                  </a:lnTo>
                  <a:lnTo>
                    <a:pt x="69929" y="306486"/>
                  </a:lnTo>
                  <a:lnTo>
                    <a:pt x="108218" y="331009"/>
                  </a:lnTo>
                  <a:lnTo>
                    <a:pt x="148041" y="360140"/>
                  </a:lnTo>
                  <a:lnTo>
                    <a:pt x="188887" y="393539"/>
                  </a:lnTo>
                  <a:lnTo>
                    <a:pt x="230245" y="430863"/>
                  </a:lnTo>
                  <a:lnTo>
                    <a:pt x="271603" y="471772"/>
                  </a:lnTo>
                  <a:lnTo>
                    <a:pt x="312449" y="515924"/>
                  </a:lnTo>
                  <a:lnTo>
                    <a:pt x="352272" y="562978"/>
                  </a:lnTo>
                  <a:lnTo>
                    <a:pt x="372565" y="528116"/>
                  </a:lnTo>
                  <a:lnTo>
                    <a:pt x="397479" y="489355"/>
                  </a:lnTo>
                  <a:lnTo>
                    <a:pt x="426351" y="447660"/>
                  </a:lnTo>
                  <a:lnTo>
                    <a:pt x="458516" y="404001"/>
                  </a:lnTo>
                  <a:lnTo>
                    <a:pt x="493308" y="359343"/>
                  </a:lnTo>
                  <a:lnTo>
                    <a:pt x="530065" y="314656"/>
                  </a:lnTo>
                  <a:lnTo>
                    <a:pt x="568120" y="270905"/>
                  </a:lnTo>
                  <a:lnTo>
                    <a:pt x="606809" y="229058"/>
                  </a:lnTo>
                  <a:lnTo>
                    <a:pt x="645468" y="190084"/>
                  </a:lnTo>
                  <a:lnTo>
                    <a:pt x="683432" y="154949"/>
                  </a:lnTo>
                  <a:lnTo>
                    <a:pt x="720037" y="124620"/>
                  </a:lnTo>
                  <a:lnTo>
                    <a:pt x="754617" y="100065"/>
                  </a:lnTo>
                  <a:lnTo>
                    <a:pt x="815047" y="72148"/>
                  </a:lnTo>
                  <a:lnTo>
                    <a:pt x="807589" y="53610"/>
                  </a:lnTo>
                  <a:lnTo>
                    <a:pt x="801508" y="35436"/>
                  </a:lnTo>
                  <a:lnTo>
                    <a:pt x="796672" y="17581"/>
                  </a:lnTo>
                  <a:lnTo>
                    <a:pt x="792949" y="0"/>
                  </a:lnTo>
                  <a:close/>
                </a:path>
              </a:pathLst>
            </a:custGeom>
            <a:solidFill>
              <a:srgbClr val="FFAF0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8" name="object 208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9819063" y="6446989"/>
              <a:ext cx="791209" cy="808736"/>
            </a:xfrm>
            <a:prstGeom prst="rect">
              <a:avLst/>
            </a:prstGeom>
          </p:spPr>
        </p:pic>
        <p:sp>
          <p:nvSpPr>
            <p:cNvPr id="209" name="object 209"/>
            <p:cNvSpPr/>
            <p:nvPr/>
          </p:nvSpPr>
          <p:spPr>
            <a:xfrm>
              <a:off x="3053981" y="5188941"/>
              <a:ext cx="559435" cy="683895"/>
            </a:xfrm>
            <a:custGeom>
              <a:avLst/>
              <a:gdLst/>
              <a:ahLst/>
              <a:cxnLst/>
              <a:rect l="l" t="t" r="r" b="b"/>
              <a:pathLst>
                <a:path w="559435" h="683895">
                  <a:moveTo>
                    <a:pt x="418845" y="0"/>
                  </a:moveTo>
                  <a:lnTo>
                    <a:pt x="380034" y="4784"/>
                  </a:lnTo>
                  <a:lnTo>
                    <a:pt x="334823" y="21691"/>
                  </a:lnTo>
                  <a:lnTo>
                    <a:pt x="290190" y="55687"/>
                  </a:lnTo>
                  <a:lnTo>
                    <a:pt x="257594" y="98659"/>
                  </a:lnTo>
                  <a:lnTo>
                    <a:pt x="236219" y="142388"/>
                  </a:lnTo>
                  <a:lnTo>
                    <a:pt x="223293" y="181493"/>
                  </a:lnTo>
                  <a:lnTo>
                    <a:pt x="220040" y="194738"/>
                  </a:lnTo>
                  <a:lnTo>
                    <a:pt x="144310" y="218017"/>
                  </a:lnTo>
                  <a:lnTo>
                    <a:pt x="139331" y="218398"/>
                  </a:lnTo>
                  <a:lnTo>
                    <a:pt x="102781" y="510129"/>
                  </a:lnTo>
                  <a:lnTo>
                    <a:pt x="0" y="584310"/>
                  </a:lnTo>
                  <a:lnTo>
                    <a:pt x="329501" y="683383"/>
                  </a:lnTo>
                  <a:lnTo>
                    <a:pt x="541223" y="612822"/>
                  </a:lnTo>
                  <a:lnTo>
                    <a:pt x="558101" y="191563"/>
                  </a:lnTo>
                  <a:lnTo>
                    <a:pt x="243979" y="191563"/>
                  </a:lnTo>
                  <a:lnTo>
                    <a:pt x="246452" y="176132"/>
                  </a:lnTo>
                  <a:lnTo>
                    <a:pt x="262000" y="128825"/>
                  </a:lnTo>
                  <a:lnTo>
                    <a:pt x="284810" y="89937"/>
                  </a:lnTo>
                  <a:lnTo>
                    <a:pt x="317399" y="58072"/>
                  </a:lnTo>
                  <a:lnTo>
                    <a:pt x="354583" y="39226"/>
                  </a:lnTo>
                  <a:lnTo>
                    <a:pt x="356704" y="38375"/>
                  </a:lnTo>
                  <a:lnTo>
                    <a:pt x="358838" y="37753"/>
                  </a:lnTo>
                  <a:lnTo>
                    <a:pt x="363143" y="36597"/>
                  </a:lnTo>
                  <a:lnTo>
                    <a:pt x="365315" y="36064"/>
                  </a:lnTo>
                  <a:lnTo>
                    <a:pt x="367487" y="35416"/>
                  </a:lnTo>
                  <a:lnTo>
                    <a:pt x="368503" y="35162"/>
                  </a:lnTo>
                  <a:lnTo>
                    <a:pt x="370497" y="34756"/>
                  </a:lnTo>
                  <a:lnTo>
                    <a:pt x="377672" y="33016"/>
                  </a:lnTo>
                  <a:lnTo>
                    <a:pt x="381152" y="32406"/>
                  </a:lnTo>
                  <a:lnTo>
                    <a:pt x="394467" y="30559"/>
                  </a:lnTo>
                  <a:lnTo>
                    <a:pt x="406888" y="30287"/>
                  </a:lnTo>
                  <a:lnTo>
                    <a:pt x="479534" y="30287"/>
                  </a:lnTo>
                  <a:lnTo>
                    <a:pt x="477431" y="26844"/>
                  </a:lnTo>
                  <a:lnTo>
                    <a:pt x="444715" y="3044"/>
                  </a:lnTo>
                  <a:lnTo>
                    <a:pt x="428955" y="516"/>
                  </a:lnTo>
                  <a:lnTo>
                    <a:pt x="418845" y="0"/>
                  </a:lnTo>
                  <a:close/>
                </a:path>
                <a:path w="559435" h="683895">
                  <a:moveTo>
                    <a:pt x="479534" y="30287"/>
                  </a:moveTo>
                  <a:lnTo>
                    <a:pt x="406888" y="30287"/>
                  </a:lnTo>
                  <a:lnTo>
                    <a:pt x="418224" y="31608"/>
                  </a:lnTo>
                  <a:lnTo>
                    <a:pt x="428282" y="34540"/>
                  </a:lnTo>
                  <a:lnTo>
                    <a:pt x="453174" y="64728"/>
                  </a:lnTo>
                  <a:lnTo>
                    <a:pt x="456541" y="88481"/>
                  </a:lnTo>
                  <a:lnTo>
                    <a:pt x="456297" y="101584"/>
                  </a:lnTo>
                  <a:lnTo>
                    <a:pt x="454964" y="115236"/>
                  </a:lnTo>
                  <a:lnTo>
                    <a:pt x="452666" y="129399"/>
                  </a:lnTo>
                  <a:lnTo>
                    <a:pt x="449506" y="143858"/>
                  </a:lnTo>
                  <a:lnTo>
                    <a:pt x="446085" y="158484"/>
                  </a:lnTo>
                  <a:lnTo>
                    <a:pt x="443001" y="173148"/>
                  </a:lnTo>
                  <a:lnTo>
                    <a:pt x="243979" y="191563"/>
                  </a:lnTo>
                  <a:lnTo>
                    <a:pt x="558101" y="191563"/>
                  </a:lnTo>
                  <a:lnTo>
                    <a:pt x="558955" y="170227"/>
                  </a:lnTo>
                  <a:lnTo>
                    <a:pt x="474624" y="170227"/>
                  </a:lnTo>
                  <a:lnTo>
                    <a:pt x="475825" y="162910"/>
                  </a:lnTo>
                  <a:lnTo>
                    <a:pt x="477287" y="155461"/>
                  </a:lnTo>
                  <a:lnTo>
                    <a:pt x="478828" y="148472"/>
                  </a:lnTo>
                  <a:lnTo>
                    <a:pt x="480529" y="141334"/>
                  </a:lnTo>
                  <a:lnTo>
                    <a:pt x="482513" y="133238"/>
                  </a:lnTo>
                  <a:lnTo>
                    <a:pt x="484409" y="125172"/>
                  </a:lnTo>
                  <a:lnTo>
                    <a:pt x="490097" y="81686"/>
                  </a:lnTo>
                  <a:lnTo>
                    <a:pt x="489935" y="70311"/>
                  </a:lnTo>
                  <a:lnTo>
                    <a:pt x="479882" y="30857"/>
                  </a:lnTo>
                  <a:lnTo>
                    <a:pt x="479534" y="30287"/>
                  </a:lnTo>
                  <a:close/>
                </a:path>
                <a:path w="559435" h="683895">
                  <a:moveTo>
                    <a:pt x="559269" y="162391"/>
                  </a:moveTo>
                  <a:lnTo>
                    <a:pt x="474624" y="170227"/>
                  </a:lnTo>
                  <a:lnTo>
                    <a:pt x="558955" y="170227"/>
                  </a:lnTo>
                  <a:lnTo>
                    <a:pt x="559269" y="162391"/>
                  </a:lnTo>
                  <a:close/>
                </a:path>
              </a:pathLst>
            </a:custGeom>
            <a:solidFill>
              <a:srgbClr val="5354A4">
                <a:alpha val="51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0" name="object 210"/>
            <p:cNvSpPr/>
            <p:nvPr/>
          </p:nvSpPr>
          <p:spPr>
            <a:xfrm>
              <a:off x="3045133" y="5274486"/>
              <a:ext cx="495300" cy="535940"/>
            </a:xfrm>
            <a:custGeom>
              <a:avLst/>
              <a:gdLst/>
              <a:ahLst/>
              <a:cxnLst/>
              <a:rect l="l" t="t" r="r" b="b"/>
              <a:pathLst>
                <a:path w="495300" h="535939">
                  <a:moveTo>
                    <a:pt x="111887" y="0"/>
                  </a:moveTo>
                  <a:lnTo>
                    <a:pt x="0" y="420382"/>
                  </a:lnTo>
                  <a:lnTo>
                    <a:pt x="409524" y="535647"/>
                  </a:lnTo>
                  <a:lnTo>
                    <a:pt x="494703" y="71031"/>
                  </a:lnTo>
                  <a:lnTo>
                    <a:pt x="111887" y="0"/>
                  </a:lnTo>
                  <a:close/>
                </a:path>
              </a:pathLst>
            </a:custGeom>
            <a:solidFill>
              <a:srgbClr val="F5BE3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1" name="object 211"/>
            <p:cNvSpPr/>
            <p:nvPr/>
          </p:nvSpPr>
          <p:spPr>
            <a:xfrm>
              <a:off x="3045134" y="5274489"/>
              <a:ext cx="495300" cy="424180"/>
            </a:xfrm>
            <a:custGeom>
              <a:avLst/>
              <a:gdLst/>
              <a:ahLst/>
              <a:cxnLst/>
              <a:rect l="l" t="t" r="r" b="b"/>
              <a:pathLst>
                <a:path w="495300" h="424179">
                  <a:moveTo>
                    <a:pt x="111886" y="0"/>
                  </a:moveTo>
                  <a:lnTo>
                    <a:pt x="0" y="420382"/>
                  </a:lnTo>
                  <a:lnTo>
                    <a:pt x="13119" y="424065"/>
                  </a:lnTo>
                  <a:lnTo>
                    <a:pt x="121386" y="17272"/>
                  </a:lnTo>
                  <a:lnTo>
                    <a:pt x="491959" y="86029"/>
                  </a:lnTo>
                  <a:lnTo>
                    <a:pt x="494703" y="71031"/>
                  </a:lnTo>
                  <a:lnTo>
                    <a:pt x="11188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2" name="object 212"/>
            <p:cNvSpPr/>
            <p:nvPr/>
          </p:nvSpPr>
          <p:spPr>
            <a:xfrm>
              <a:off x="3454664" y="5341335"/>
              <a:ext cx="203200" cy="469265"/>
            </a:xfrm>
            <a:custGeom>
              <a:avLst/>
              <a:gdLst/>
              <a:ahLst/>
              <a:cxnLst/>
              <a:rect l="l" t="t" r="r" b="b"/>
              <a:pathLst>
                <a:path w="203200" h="469264">
                  <a:moveTo>
                    <a:pt x="203085" y="0"/>
                  </a:moveTo>
                  <a:lnTo>
                    <a:pt x="85178" y="4178"/>
                  </a:lnTo>
                  <a:lnTo>
                    <a:pt x="0" y="468795"/>
                  </a:lnTo>
                  <a:lnTo>
                    <a:pt x="143611" y="443522"/>
                  </a:lnTo>
                  <a:lnTo>
                    <a:pt x="203085" y="0"/>
                  </a:lnTo>
                  <a:close/>
                </a:path>
              </a:pathLst>
            </a:custGeom>
            <a:solidFill>
              <a:srgbClr val="AD89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3" name="object 213"/>
            <p:cNvSpPr/>
            <p:nvPr/>
          </p:nvSpPr>
          <p:spPr>
            <a:xfrm>
              <a:off x="3156756" y="5272325"/>
              <a:ext cx="501015" cy="76835"/>
            </a:xfrm>
            <a:custGeom>
              <a:avLst/>
              <a:gdLst/>
              <a:ahLst/>
              <a:cxnLst/>
              <a:rect l="l" t="t" r="r" b="b"/>
              <a:pathLst>
                <a:path w="501014" h="76835">
                  <a:moveTo>
                    <a:pt x="118160" y="0"/>
                  </a:moveTo>
                  <a:lnTo>
                    <a:pt x="0" y="3784"/>
                  </a:lnTo>
                  <a:lnTo>
                    <a:pt x="382574" y="76314"/>
                  </a:lnTo>
                  <a:lnTo>
                    <a:pt x="500989" y="68999"/>
                  </a:lnTo>
                  <a:lnTo>
                    <a:pt x="118160" y="0"/>
                  </a:lnTo>
                  <a:close/>
                </a:path>
              </a:pathLst>
            </a:custGeom>
            <a:solidFill>
              <a:srgbClr val="F5D0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4" name="object 214"/>
            <p:cNvSpPr/>
            <p:nvPr/>
          </p:nvSpPr>
          <p:spPr>
            <a:xfrm>
              <a:off x="3268108" y="5077287"/>
              <a:ext cx="318770" cy="262890"/>
            </a:xfrm>
            <a:custGeom>
              <a:avLst/>
              <a:gdLst/>
              <a:ahLst/>
              <a:cxnLst/>
              <a:rect l="l" t="t" r="r" b="b"/>
              <a:pathLst>
                <a:path w="318770" h="262889">
                  <a:moveTo>
                    <a:pt x="153882" y="0"/>
                  </a:moveTo>
                  <a:lnTo>
                    <a:pt x="111239" y="9113"/>
                  </a:lnTo>
                  <a:lnTo>
                    <a:pt x="74369" y="30865"/>
                  </a:lnTo>
                  <a:lnTo>
                    <a:pt x="46824" y="60904"/>
                  </a:lnTo>
                  <a:lnTo>
                    <a:pt x="27385" y="94613"/>
                  </a:lnTo>
                  <a:lnTo>
                    <a:pt x="9008" y="147960"/>
                  </a:lnTo>
                  <a:lnTo>
                    <a:pt x="0" y="203373"/>
                  </a:lnTo>
                  <a:lnTo>
                    <a:pt x="165" y="214726"/>
                  </a:lnTo>
                  <a:lnTo>
                    <a:pt x="10083" y="215018"/>
                  </a:lnTo>
                  <a:lnTo>
                    <a:pt x="28384" y="214815"/>
                  </a:lnTo>
                  <a:lnTo>
                    <a:pt x="33299" y="214358"/>
                  </a:lnTo>
                  <a:lnTo>
                    <a:pt x="33020" y="205722"/>
                  </a:lnTo>
                  <a:lnTo>
                    <a:pt x="34625" y="171764"/>
                  </a:lnTo>
                  <a:lnTo>
                    <a:pt x="54229" y="106192"/>
                  </a:lnTo>
                  <a:lnTo>
                    <a:pt x="83832" y="65105"/>
                  </a:lnTo>
                  <a:lnTo>
                    <a:pt x="126326" y="41740"/>
                  </a:lnTo>
                  <a:lnTo>
                    <a:pt x="157480" y="37777"/>
                  </a:lnTo>
                  <a:lnTo>
                    <a:pt x="162699" y="37358"/>
                  </a:lnTo>
                  <a:lnTo>
                    <a:pt x="168084" y="38209"/>
                  </a:lnTo>
                  <a:lnTo>
                    <a:pt x="173443" y="38400"/>
                  </a:lnTo>
                  <a:lnTo>
                    <a:pt x="184746" y="39530"/>
                  </a:lnTo>
                  <a:lnTo>
                    <a:pt x="235047" y="55866"/>
                  </a:lnTo>
                  <a:lnTo>
                    <a:pt x="265890" y="86115"/>
                  </a:lnTo>
                  <a:lnTo>
                    <a:pt x="280590" y="128998"/>
                  </a:lnTo>
                  <a:lnTo>
                    <a:pt x="282606" y="161015"/>
                  </a:lnTo>
                  <a:lnTo>
                    <a:pt x="281762" y="177376"/>
                  </a:lnTo>
                  <a:lnTo>
                    <a:pt x="279900" y="193816"/>
                  </a:lnTo>
                  <a:lnTo>
                    <a:pt x="274077" y="226664"/>
                  </a:lnTo>
                  <a:lnTo>
                    <a:pt x="270548" y="249753"/>
                  </a:lnTo>
                  <a:lnTo>
                    <a:pt x="269760" y="259303"/>
                  </a:lnTo>
                  <a:lnTo>
                    <a:pt x="276682" y="260738"/>
                  </a:lnTo>
                  <a:lnTo>
                    <a:pt x="295414" y="262428"/>
                  </a:lnTo>
                  <a:lnTo>
                    <a:pt x="303657" y="262364"/>
                  </a:lnTo>
                  <a:lnTo>
                    <a:pt x="304380" y="253550"/>
                  </a:lnTo>
                  <a:lnTo>
                    <a:pt x="306763" y="235000"/>
                  </a:lnTo>
                  <a:lnTo>
                    <a:pt x="313787" y="199158"/>
                  </a:lnTo>
                  <a:lnTo>
                    <a:pt x="316534" y="181008"/>
                  </a:lnTo>
                  <a:lnTo>
                    <a:pt x="318133" y="162612"/>
                  </a:lnTo>
                  <a:lnTo>
                    <a:pt x="318415" y="143948"/>
                  </a:lnTo>
                  <a:lnTo>
                    <a:pt x="317072" y="125081"/>
                  </a:lnTo>
                  <a:lnTo>
                    <a:pt x="308093" y="87189"/>
                  </a:lnTo>
                  <a:lnTo>
                    <a:pt x="287747" y="51482"/>
                  </a:lnTo>
                  <a:lnTo>
                    <a:pt x="255222" y="23600"/>
                  </a:lnTo>
                  <a:lnTo>
                    <a:pt x="215986" y="7136"/>
                  </a:lnTo>
                  <a:lnTo>
                    <a:pt x="175325" y="135"/>
                  </a:lnTo>
                  <a:lnTo>
                    <a:pt x="153882" y="0"/>
                  </a:lnTo>
                  <a:close/>
                </a:path>
              </a:pathLst>
            </a:custGeom>
            <a:solidFill>
              <a:srgbClr val="A3A4A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5" name="object 215"/>
            <p:cNvSpPr/>
            <p:nvPr/>
          </p:nvSpPr>
          <p:spPr>
            <a:xfrm>
              <a:off x="3267967" y="5077283"/>
              <a:ext cx="297180" cy="259715"/>
            </a:xfrm>
            <a:custGeom>
              <a:avLst/>
              <a:gdLst/>
              <a:ahLst/>
              <a:cxnLst/>
              <a:rect l="l" t="t" r="r" b="b"/>
              <a:pathLst>
                <a:path w="297179" h="259714">
                  <a:moveTo>
                    <a:pt x="266738" y="87529"/>
                  </a:moveTo>
                  <a:lnTo>
                    <a:pt x="280735" y="128997"/>
                  </a:lnTo>
                  <a:lnTo>
                    <a:pt x="282746" y="161014"/>
                  </a:lnTo>
                  <a:lnTo>
                    <a:pt x="281901" y="177382"/>
                  </a:lnTo>
                  <a:lnTo>
                    <a:pt x="280040" y="193817"/>
                  </a:lnTo>
                  <a:lnTo>
                    <a:pt x="277258" y="210231"/>
                  </a:lnTo>
                  <a:lnTo>
                    <a:pt x="274217" y="226663"/>
                  </a:lnTo>
                  <a:lnTo>
                    <a:pt x="271576" y="243155"/>
                  </a:lnTo>
                  <a:lnTo>
                    <a:pt x="270611" y="250483"/>
                  </a:lnTo>
                  <a:lnTo>
                    <a:pt x="270230" y="255182"/>
                  </a:lnTo>
                  <a:lnTo>
                    <a:pt x="272122" y="257722"/>
                  </a:lnTo>
                  <a:lnTo>
                    <a:pt x="275297" y="259246"/>
                  </a:lnTo>
                  <a:lnTo>
                    <a:pt x="275208" y="258471"/>
                  </a:lnTo>
                  <a:lnTo>
                    <a:pt x="274878" y="257925"/>
                  </a:lnTo>
                  <a:lnTo>
                    <a:pt x="274993" y="256503"/>
                  </a:lnTo>
                  <a:lnTo>
                    <a:pt x="275920" y="249670"/>
                  </a:lnTo>
                  <a:lnTo>
                    <a:pt x="278553" y="233173"/>
                  </a:lnTo>
                  <a:lnTo>
                    <a:pt x="281592" y="216741"/>
                  </a:lnTo>
                  <a:lnTo>
                    <a:pt x="284376" y="200330"/>
                  </a:lnTo>
                  <a:lnTo>
                    <a:pt x="286245" y="183897"/>
                  </a:lnTo>
                  <a:lnTo>
                    <a:pt x="287084" y="167529"/>
                  </a:lnTo>
                  <a:lnTo>
                    <a:pt x="286748" y="151336"/>
                  </a:lnTo>
                  <a:lnTo>
                    <a:pt x="279073" y="111390"/>
                  </a:lnTo>
                  <a:lnTo>
                    <a:pt x="271475" y="95015"/>
                  </a:lnTo>
                  <a:lnTo>
                    <a:pt x="266738" y="87529"/>
                  </a:lnTo>
                  <a:close/>
                </a:path>
                <a:path w="297179" h="259714">
                  <a:moveTo>
                    <a:pt x="154022" y="0"/>
                  </a:moveTo>
                  <a:lnTo>
                    <a:pt x="111378" y="9107"/>
                  </a:lnTo>
                  <a:lnTo>
                    <a:pt x="74509" y="30870"/>
                  </a:lnTo>
                  <a:lnTo>
                    <a:pt x="46964" y="60910"/>
                  </a:lnTo>
                  <a:lnTo>
                    <a:pt x="27525" y="94619"/>
                  </a:lnTo>
                  <a:lnTo>
                    <a:pt x="9147" y="147965"/>
                  </a:lnTo>
                  <a:lnTo>
                    <a:pt x="139" y="203379"/>
                  </a:lnTo>
                  <a:lnTo>
                    <a:pt x="0" y="205551"/>
                  </a:lnTo>
                  <a:lnTo>
                    <a:pt x="139" y="209576"/>
                  </a:lnTo>
                  <a:lnTo>
                    <a:pt x="1854" y="211659"/>
                  </a:lnTo>
                  <a:lnTo>
                    <a:pt x="4419" y="212955"/>
                  </a:lnTo>
                  <a:lnTo>
                    <a:pt x="4515" y="209576"/>
                  </a:lnTo>
                  <a:lnTo>
                    <a:pt x="6502" y="190912"/>
                  </a:lnTo>
                  <a:lnTo>
                    <a:pt x="18427" y="136450"/>
                  </a:lnTo>
                  <a:lnTo>
                    <a:pt x="40709" y="83983"/>
                  </a:lnTo>
                  <a:lnTo>
                    <a:pt x="63862" y="51716"/>
                  </a:lnTo>
                  <a:lnTo>
                    <a:pt x="96168" y="25104"/>
                  </a:lnTo>
                  <a:lnTo>
                    <a:pt x="136706" y="9323"/>
                  </a:lnTo>
                  <a:lnTo>
                    <a:pt x="158359" y="6508"/>
                  </a:lnTo>
                  <a:lnTo>
                    <a:pt x="213231" y="6508"/>
                  </a:lnTo>
                  <a:lnTo>
                    <a:pt x="195808" y="2693"/>
                  </a:lnTo>
                  <a:lnTo>
                    <a:pt x="175465" y="136"/>
                  </a:lnTo>
                  <a:lnTo>
                    <a:pt x="154022" y="0"/>
                  </a:lnTo>
                  <a:close/>
                </a:path>
                <a:path w="297179" h="259714">
                  <a:moveTo>
                    <a:pt x="213231" y="6508"/>
                  </a:moveTo>
                  <a:lnTo>
                    <a:pt x="158359" y="6508"/>
                  </a:lnTo>
                  <a:lnTo>
                    <a:pt x="179798" y="6644"/>
                  </a:lnTo>
                  <a:lnTo>
                    <a:pt x="200139" y="9196"/>
                  </a:lnTo>
                  <a:lnTo>
                    <a:pt x="240545" y="20526"/>
                  </a:lnTo>
                  <a:lnTo>
                    <a:pt x="277266" y="42686"/>
                  </a:lnTo>
                  <a:lnTo>
                    <a:pt x="296608" y="63907"/>
                  </a:lnTo>
                  <a:lnTo>
                    <a:pt x="291586" y="56439"/>
                  </a:lnTo>
                  <a:lnTo>
                    <a:pt x="255362" y="23607"/>
                  </a:lnTo>
                  <a:lnTo>
                    <a:pt x="216126" y="7142"/>
                  </a:lnTo>
                  <a:lnTo>
                    <a:pt x="213231" y="650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6" name="object 216"/>
            <p:cNvSpPr/>
            <p:nvPr/>
          </p:nvSpPr>
          <p:spPr>
            <a:xfrm>
              <a:off x="3272464" y="5078522"/>
              <a:ext cx="314325" cy="261620"/>
            </a:xfrm>
            <a:custGeom>
              <a:avLst/>
              <a:gdLst/>
              <a:ahLst/>
              <a:cxnLst/>
              <a:rect l="l" t="t" r="r" b="b"/>
              <a:pathLst>
                <a:path w="314325" h="261620">
                  <a:moveTo>
                    <a:pt x="271945" y="258559"/>
                  </a:moveTo>
                  <a:lnTo>
                    <a:pt x="274586" y="259537"/>
                  </a:lnTo>
                  <a:lnTo>
                    <a:pt x="277926" y="260007"/>
                  </a:lnTo>
                  <a:lnTo>
                    <a:pt x="291058" y="261188"/>
                  </a:lnTo>
                  <a:lnTo>
                    <a:pt x="299300" y="261124"/>
                  </a:lnTo>
                  <a:lnTo>
                    <a:pt x="299462" y="259156"/>
                  </a:lnTo>
                  <a:lnTo>
                    <a:pt x="280352" y="259156"/>
                  </a:lnTo>
                  <a:lnTo>
                    <a:pt x="271945" y="258559"/>
                  </a:lnTo>
                  <a:close/>
                </a:path>
                <a:path w="314325" h="261620">
                  <a:moveTo>
                    <a:pt x="181914" y="0"/>
                  </a:moveTo>
                  <a:lnTo>
                    <a:pt x="220992" y="11380"/>
                  </a:lnTo>
                  <a:lnTo>
                    <a:pt x="256451" y="32981"/>
                  </a:lnTo>
                  <a:lnTo>
                    <a:pt x="283133" y="65558"/>
                  </a:lnTo>
                  <a:lnTo>
                    <a:pt x="297472" y="102908"/>
                  </a:lnTo>
                  <a:lnTo>
                    <a:pt x="302090" y="140766"/>
                  </a:lnTo>
                  <a:lnTo>
                    <a:pt x="301806" y="159429"/>
                  </a:lnTo>
                  <a:lnTo>
                    <a:pt x="300202" y="177825"/>
                  </a:lnTo>
                  <a:lnTo>
                    <a:pt x="297460" y="195975"/>
                  </a:lnTo>
                  <a:lnTo>
                    <a:pt x="293887" y="213829"/>
                  </a:lnTo>
                  <a:lnTo>
                    <a:pt x="290433" y="231817"/>
                  </a:lnTo>
                  <a:lnTo>
                    <a:pt x="288048" y="250367"/>
                  </a:lnTo>
                  <a:lnTo>
                    <a:pt x="287388" y="258470"/>
                  </a:lnTo>
                  <a:lnTo>
                    <a:pt x="280352" y="259156"/>
                  </a:lnTo>
                  <a:lnTo>
                    <a:pt x="299462" y="259156"/>
                  </a:lnTo>
                  <a:lnTo>
                    <a:pt x="300024" y="252310"/>
                  </a:lnTo>
                  <a:lnTo>
                    <a:pt x="302407" y="233762"/>
                  </a:lnTo>
                  <a:lnTo>
                    <a:pt x="305858" y="215777"/>
                  </a:lnTo>
                  <a:lnTo>
                    <a:pt x="309431" y="197923"/>
                  </a:lnTo>
                  <a:lnTo>
                    <a:pt x="312178" y="179768"/>
                  </a:lnTo>
                  <a:lnTo>
                    <a:pt x="313777" y="161372"/>
                  </a:lnTo>
                  <a:lnTo>
                    <a:pt x="314059" y="142709"/>
                  </a:lnTo>
                  <a:lnTo>
                    <a:pt x="312716" y="123847"/>
                  </a:lnTo>
                  <a:lnTo>
                    <a:pt x="303736" y="85956"/>
                  </a:lnTo>
                  <a:lnTo>
                    <a:pt x="283391" y="50253"/>
                  </a:lnTo>
                  <a:lnTo>
                    <a:pt x="250866" y="22366"/>
                  </a:lnTo>
                  <a:lnTo>
                    <a:pt x="211630" y="5901"/>
                  </a:lnTo>
                  <a:lnTo>
                    <a:pt x="185102" y="419"/>
                  </a:lnTo>
                  <a:lnTo>
                    <a:pt x="181914" y="0"/>
                  </a:lnTo>
                  <a:close/>
                </a:path>
                <a:path w="314325" h="261620">
                  <a:moveTo>
                    <a:pt x="146367" y="34175"/>
                  </a:moveTo>
                  <a:lnTo>
                    <a:pt x="141147" y="34594"/>
                  </a:lnTo>
                  <a:lnTo>
                    <a:pt x="133253" y="34794"/>
                  </a:lnTo>
                  <a:lnTo>
                    <a:pt x="125434" y="35523"/>
                  </a:lnTo>
                  <a:lnTo>
                    <a:pt x="80698" y="51801"/>
                  </a:lnTo>
                  <a:lnTo>
                    <a:pt x="37899" y="103009"/>
                  </a:lnTo>
                  <a:lnTo>
                    <a:pt x="18298" y="168581"/>
                  </a:lnTo>
                  <a:lnTo>
                    <a:pt x="16687" y="202539"/>
                  </a:lnTo>
                  <a:lnTo>
                    <a:pt x="16979" y="211175"/>
                  </a:lnTo>
                  <a:lnTo>
                    <a:pt x="12052" y="211632"/>
                  </a:lnTo>
                  <a:lnTo>
                    <a:pt x="1930" y="211747"/>
                  </a:lnTo>
                  <a:lnTo>
                    <a:pt x="0" y="211747"/>
                  </a:lnTo>
                  <a:lnTo>
                    <a:pt x="3771" y="213626"/>
                  </a:lnTo>
                  <a:lnTo>
                    <a:pt x="9436" y="213740"/>
                  </a:lnTo>
                  <a:lnTo>
                    <a:pt x="24028" y="213575"/>
                  </a:lnTo>
                  <a:lnTo>
                    <a:pt x="28943" y="213118"/>
                  </a:lnTo>
                  <a:lnTo>
                    <a:pt x="28898" y="211747"/>
                  </a:lnTo>
                  <a:lnTo>
                    <a:pt x="1930" y="211747"/>
                  </a:lnTo>
                  <a:lnTo>
                    <a:pt x="28898" y="211734"/>
                  </a:lnTo>
                  <a:lnTo>
                    <a:pt x="30269" y="170526"/>
                  </a:lnTo>
                  <a:lnTo>
                    <a:pt x="49873" y="104957"/>
                  </a:lnTo>
                  <a:lnTo>
                    <a:pt x="79476" y="63865"/>
                  </a:lnTo>
                  <a:lnTo>
                    <a:pt x="121970" y="40500"/>
                  </a:lnTo>
                  <a:lnTo>
                    <a:pt x="153123" y="36537"/>
                  </a:lnTo>
                  <a:lnTo>
                    <a:pt x="158343" y="36131"/>
                  </a:lnTo>
                  <a:lnTo>
                    <a:pt x="166430" y="36131"/>
                  </a:lnTo>
                  <a:lnTo>
                    <a:pt x="162788" y="35737"/>
                  </a:lnTo>
                  <a:lnTo>
                    <a:pt x="157124" y="35217"/>
                  </a:lnTo>
                  <a:lnTo>
                    <a:pt x="151752" y="35026"/>
                  </a:lnTo>
                  <a:lnTo>
                    <a:pt x="146367" y="34175"/>
                  </a:lnTo>
                  <a:close/>
                </a:path>
                <a:path w="314325" h="261620">
                  <a:moveTo>
                    <a:pt x="166430" y="36131"/>
                  </a:moveTo>
                  <a:lnTo>
                    <a:pt x="158343" y="36131"/>
                  </a:lnTo>
                  <a:lnTo>
                    <a:pt x="163728" y="36982"/>
                  </a:lnTo>
                  <a:lnTo>
                    <a:pt x="169087" y="37172"/>
                  </a:lnTo>
                  <a:lnTo>
                    <a:pt x="172453" y="37477"/>
                  </a:lnTo>
                  <a:lnTo>
                    <a:pt x="175742" y="37972"/>
                  </a:lnTo>
                  <a:lnTo>
                    <a:pt x="179057" y="38404"/>
                  </a:lnTo>
                  <a:lnTo>
                    <a:pt x="177317" y="38061"/>
                  </a:lnTo>
                  <a:lnTo>
                    <a:pt x="175666" y="37566"/>
                  </a:lnTo>
                  <a:lnTo>
                    <a:pt x="173901" y="37299"/>
                  </a:lnTo>
                  <a:lnTo>
                    <a:pt x="168427" y="36347"/>
                  </a:lnTo>
                  <a:lnTo>
                    <a:pt x="166430" y="36131"/>
                  </a:lnTo>
                  <a:close/>
                </a:path>
              </a:pathLst>
            </a:custGeom>
            <a:solidFill>
              <a:srgbClr val="A3A4A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7" name="object 217"/>
            <p:cNvSpPr/>
            <p:nvPr/>
          </p:nvSpPr>
          <p:spPr>
            <a:xfrm>
              <a:off x="3207567" y="5380718"/>
              <a:ext cx="189865" cy="311150"/>
            </a:xfrm>
            <a:custGeom>
              <a:avLst/>
              <a:gdLst/>
              <a:ahLst/>
              <a:cxnLst/>
              <a:rect l="l" t="t" r="r" b="b"/>
              <a:pathLst>
                <a:path w="189864" h="311150">
                  <a:moveTo>
                    <a:pt x="118986" y="0"/>
                  </a:moveTo>
                  <a:lnTo>
                    <a:pt x="55319" y="15001"/>
                  </a:lnTo>
                  <a:lnTo>
                    <a:pt x="20904" y="70637"/>
                  </a:lnTo>
                  <a:lnTo>
                    <a:pt x="20506" y="95427"/>
                  </a:lnTo>
                  <a:lnTo>
                    <a:pt x="26946" y="118487"/>
                  </a:lnTo>
                  <a:lnTo>
                    <a:pt x="39352" y="138638"/>
                  </a:lnTo>
                  <a:lnTo>
                    <a:pt x="56857" y="154698"/>
                  </a:lnTo>
                  <a:lnTo>
                    <a:pt x="0" y="279298"/>
                  </a:lnTo>
                  <a:lnTo>
                    <a:pt x="124498" y="310997"/>
                  </a:lnTo>
                  <a:lnTo>
                    <a:pt x="127000" y="166966"/>
                  </a:lnTo>
                  <a:lnTo>
                    <a:pt x="149345" y="157518"/>
                  </a:lnTo>
                  <a:lnTo>
                    <a:pt x="168079" y="142287"/>
                  </a:lnTo>
                  <a:lnTo>
                    <a:pt x="181930" y="122175"/>
                  </a:lnTo>
                  <a:lnTo>
                    <a:pt x="189623" y="98082"/>
                  </a:lnTo>
                  <a:lnTo>
                    <a:pt x="188337" y="64170"/>
                  </a:lnTo>
                  <a:lnTo>
                    <a:pt x="174621" y="34415"/>
                  </a:lnTo>
                  <a:lnTo>
                    <a:pt x="150747" y="11973"/>
                  </a:lnTo>
                  <a:lnTo>
                    <a:pt x="11898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8" name="object 218"/>
            <p:cNvSpPr/>
            <p:nvPr/>
          </p:nvSpPr>
          <p:spPr>
            <a:xfrm>
              <a:off x="3216201" y="5412085"/>
              <a:ext cx="190500" cy="289560"/>
            </a:xfrm>
            <a:custGeom>
              <a:avLst/>
              <a:gdLst/>
              <a:ahLst/>
              <a:cxnLst/>
              <a:rect l="l" t="t" r="r" b="b"/>
              <a:pathLst>
                <a:path w="190500" h="289560">
                  <a:moveTo>
                    <a:pt x="2984" y="250888"/>
                  </a:moveTo>
                  <a:lnTo>
                    <a:pt x="0" y="257441"/>
                  </a:lnTo>
                  <a:lnTo>
                    <a:pt x="124498" y="289128"/>
                  </a:lnTo>
                  <a:lnTo>
                    <a:pt x="124663" y="279628"/>
                  </a:lnTo>
                  <a:lnTo>
                    <a:pt x="115862" y="279628"/>
                  </a:lnTo>
                  <a:lnTo>
                    <a:pt x="2984" y="250888"/>
                  </a:lnTo>
                  <a:close/>
                </a:path>
                <a:path w="190500" h="289560">
                  <a:moveTo>
                    <a:pt x="163563" y="0"/>
                  </a:moveTo>
                  <a:lnTo>
                    <a:pt x="172915" y="14620"/>
                  </a:lnTo>
                  <a:lnTo>
                    <a:pt x="179171" y="30918"/>
                  </a:lnTo>
                  <a:lnTo>
                    <a:pt x="181979" y="48434"/>
                  </a:lnTo>
                  <a:lnTo>
                    <a:pt x="180987" y="66713"/>
                  </a:lnTo>
                  <a:lnTo>
                    <a:pt x="173294" y="90806"/>
                  </a:lnTo>
                  <a:lnTo>
                    <a:pt x="159443" y="110918"/>
                  </a:lnTo>
                  <a:lnTo>
                    <a:pt x="140709" y="126149"/>
                  </a:lnTo>
                  <a:lnTo>
                    <a:pt x="118363" y="135597"/>
                  </a:lnTo>
                  <a:lnTo>
                    <a:pt x="115862" y="279628"/>
                  </a:lnTo>
                  <a:lnTo>
                    <a:pt x="124663" y="279628"/>
                  </a:lnTo>
                  <a:lnTo>
                    <a:pt x="126999" y="145110"/>
                  </a:lnTo>
                  <a:lnTo>
                    <a:pt x="149345" y="135654"/>
                  </a:lnTo>
                  <a:lnTo>
                    <a:pt x="168079" y="120419"/>
                  </a:lnTo>
                  <a:lnTo>
                    <a:pt x="181930" y="100306"/>
                  </a:lnTo>
                  <a:lnTo>
                    <a:pt x="189623" y="76212"/>
                  </a:lnTo>
                  <a:lnTo>
                    <a:pt x="190391" y="54615"/>
                  </a:lnTo>
                  <a:lnTo>
                    <a:pt x="185927" y="34196"/>
                  </a:lnTo>
                  <a:lnTo>
                    <a:pt x="176797" y="15731"/>
                  </a:lnTo>
                  <a:lnTo>
                    <a:pt x="163563" y="0"/>
                  </a:lnTo>
                  <a:close/>
                </a:path>
                <a:path w="190500" h="289560">
                  <a:moveTo>
                    <a:pt x="38214" y="115176"/>
                  </a:moveTo>
                  <a:lnTo>
                    <a:pt x="41020" y="118732"/>
                  </a:lnTo>
                  <a:lnTo>
                    <a:pt x="44018" y="122123"/>
                  </a:lnTo>
                  <a:lnTo>
                    <a:pt x="47358" y="125209"/>
                  </a:lnTo>
                  <a:lnTo>
                    <a:pt x="48221" y="123329"/>
                  </a:lnTo>
                  <a:lnTo>
                    <a:pt x="44653" y="120878"/>
                  </a:lnTo>
                  <a:lnTo>
                    <a:pt x="41338" y="118110"/>
                  </a:lnTo>
                  <a:lnTo>
                    <a:pt x="38214" y="1151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9" name="object 219"/>
            <p:cNvSpPr/>
            <p:nvPr/>
          </p:nvSpPr>
          <p:spPr>
            <a:xfrm>
              <a:off x="3207569" y="5380723"/>
              <a:ext cx="140335" cy="311150"/>
            </a:xfrm>
            <a:custGeom>
              <a:avLst/>
              <a:gdLst/>
              <a:ahLst/>
              <a:cxnLst/>
              <a:rect l="l" t="t" r="r" b="b"/>
              <a:pathLst>
                <a:path w="140335" h="311150">
                  <a:moveTo>
                    <a:pt x="118986" y="0"/>
                  </a:moveTo>
                  <a:lnTo>
                    <a:pt x="55319" y="15000"/>
                  </a:lnTo>
                  <a:lnTo>
                    <a:pt x="20904" y="70624"/>
                  </a:lnTo>
                  <a:lnTo>
                    <a:pt x="20506" y="95419"/>
                  </a:lnTo>
                  <a:lnTo>
                    <a:pt x="26946" y="118479"/>
                  </a:lnTo>
                  <a:lnTo>
                    <a:pt x="39352" y="138627"/>
                  </a:lnTo>
                  <a:lnTo>
                    <a:pt x="56857" y="154686"/>
                  </a:lnTo>
                  <a:lnTo>
                    <a:pt x="0" y="279298"/>
                  </a:lnTo>
                  <a:lnTo>
                    <a:pt x="124498" y="310997"/>
                  </a:lnTo>
                  <a:lnTo>
                    <a:pt x="124536" y="308698"/>
                  </a:lnTo>
                  <a:lnTo>
                    <a:pt x="37909" y="286651"/>
                  </a:lnTo>
                  <a:lnTo>
                    <a:pt x="94767" y="162039"/>
                  </a:lnTo>
                  <a:lnTo>
                    <a:pt x="77262" y="145981"/>
                  </a:lnTo>
                  <a:lnTo>
                    <a:pt x="64855" y="125833"/>
                  </a:lnTo>
                  <a:lnTo>
                    <a:pt x="58416" y="102772"/>
                  </a:lnTo>
                  <a:lnTo>
                    <a:pt x="58813" y="77978"/>
                  </a:lnTo>
                  <a:lnTo>
                    <a:pt x="68686" y="49758"/>
                  </a:lnTo>
                  <a:lnTo>
                    <a:pt x="86906" y="27384"/>
                  </a:lnTo>
                  <a:lnTo>
                    <a:pt x="111345" y="12387"/>
                  </a:lnTo>
                  <a:lnTo>
                    <a:pt x="139877" y="6299"/>
                  </a:lnTo>
                  <a:lnTo>
                    <a:pt x="133337" y="3403"/>
                  </a:lnTo>
                  <a:lnTo>
                    <a:pt x="126377" y="1193"/>
                  </a:lnTo>
                  <a:lnTo>
                    <a:pt x="118986" y="0"/>
                  </a:lnTo>
                  <a:close/>
                </a:path>
              </a:pathLst>
            </a:custGeom>
            <a:solidFill>
              <a:srgbClr val="AD89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0" name="object 220"/>
            <p:cNvSpPr/>
            <p:nvPr/>
          </p:nvSpPr>
          <p:spPr>
            <a:xfrm>
              <a:off x="2819088" y="6481924"/>
              <a:ext cx="839469" cy="860425"/>
            </a:xfrm>
            <a:custGeom>
              <a:avLst/>
              <a:gdLst/>
              <a:ahLst/>
              <a:cxnLst/>
              <a:rect l="l" t="t" r="r" b="b"/>
              <a:pathLst>
                <a:path w="839470" h="860425">
                  <a:moveTo>
                    <a:pt x="342035" y="0"/>
                  </a:moveTo>
                  <a:lnTo>
                    <a:pt x="338415" y="12"/>
                  </a:lnTo>
                  <a:lnTo>
                    <a:pt x="334529" y="126"/>
                  </a:lnTo>
                  <a:lnTo>
                    <a:pt x="334046" y="126"/>
                  </a:lnTo>
                  <a:lnTo>
                    <a:pt x="291235" y="11810"/>
                  </a:lnTo>
                  <a:lnTo>
                    <a:pt x="282215" y="33039"/>
                  </a:lnTo>
                  <a:lnTo>
                    <a:pt x="283562" y="41721"/>
                  </a:lnTo>
                  <a:lnTo>
                    <a:pt x="288327" y="50262"/>
                  </a:lnTo>
                  <a:lnTo>
                    <a:pt x="296683" y="58826"/>
                  </a:lnTo>
                  <a:lnTo>
                    <a:pt x="285174" y="106062"/>
                  </a:lnTo>
                  <a:lnTo>
                    <a:pt x="280970" y="155944"/>
                  </a:lnTo>
                  <a:lnTo>
                    <a:pt x="283980" y="206719"/>
                  </a:lnTo>
                  <a:lnTo>
                    <a:pt x="294115" y="256634"/>
                  </a:lnTo>
                  <a:lnTo>
                    <a:pt x="311285" y="303937"/>
                  </a:lnTo>
                  <a:lnTo>
                    <a:pt x="335399" y="346874"/>
                  </a:lnTo>
                  <a:lnTo>
                    <a:pt x="366368" y="383692"/>
                  </a:lnTo>
                  <a:lnTo>
                    <a:pt x="374531" y="394255"/>
                  </a:lnTo>
                  <a:lnTo>
                    <a:pt x="379270" y="406560"/>
                  </a:lnTo>
                  <a:lnTo>
                    <a:pt x="380386" y="419934"/>
                  </a:lnTo>
                  <a:lnTo>
                    <a:pt x="377684" y="433704"/>
                  </a:lnTo>
                  <a:lnTo>
                    <a:pt x="349896" y="466135"/>
                  </a:lnTo>
                  <a:lnTo>
                    <a:pt x="290747" y="487436"/>
                  </a:lnTo>
                  <a:lnTo>
                    <a:pt x="245963" y="510542"/>
                  </a:lnTo>
                  <a:lnTo>
                    <a:pt x="202691" y="539927"/>
                  </a:lnTo>
                  <a:lnTo>
                    <a:pt x="161846" y="574597"/>
                  </a:lnTo>
                  <a:lnTo>
                    <a:pt x="124340" y="613560"/>
                  </a:lnTo>
                  <a:lnTo>
                    <a:pt x="91090" y="655823"/>
                  </a:lnTo>
                  <a:lnTo>
                    <a:pt x="63007" y="700393"/>
                  </a:lnTo>
                  <a:lnTo>
                    <a:pt x="41007" y="746277"/>
                  </a:lnTo>
                  <a:lnTo>
                    <a:pt x="26518" y="750839"/>
                  </a:lnTo>
                  <a:lnTo>
                    <a:pt x="15303" y="757250"/>
                  </a:lnTo>
                  <a:lnTo>
                    <a:pt x="7072" y="765594"/>
                  </a:lnTo>
                  <a:lnTo>
                    <a:pt x="1535" y="775957"/>
                  </a:lnTo>
                  <a:lnTo>
                    <a:pt x="0" y="796990"/>
                  </a:lnTo>
                  <a:lnTo>
                    <a:pt x="13159" y="816436"/>
                  </a:lnTo>
                  <a:lnTo>
                    <a:pt x="42544" y="835680"/>
                  </a:lnTo>
                  <a:lnTo>
                    <a:pt x="89686" y="856106"/>
                  </a:lnTo>
                  <a:lnTo>
                    <a:pt x="93216" y="857440"/>
                  </a:lnTo>
                  <a:lnTo>
                    <a:pt x="100646" y="860120"/>
                  </a:lnTo>
                  <a:lnTo>
                    <a:pt x="613472" y="860120"/>
                  </a:lnTo>
                  <a:lnTo>
                    <a:pt x="620854" y="813704"/>
                  </a:lnTo>
                  <a:lnTo>
                    <a:pt x="622893" y="766152"/>
                  </a:lnTo>
                  <a:lnTo>
                    <a:pt x="619716" y="718549"/>
                  </a:lnTo>
                  <a:lnTo>
                    <a:pt x="611451" y="671980"/>
                  </a:lnTo>
                  <a:lnTo>
                    <a:pt x="598225" y="627530"/>
                  </a:lnTo>
                  <a:lnTo>
                    <a:pt x="580166" y="586284"/>
                  </a:lnTo>
                  <a:lnTo>
                    <a:pt x="557401" y="549325"/>
                  </a:lnTo>
                  <a:lnTo>
                    <a:pt x="530058" y="517740"/>
                  </a:lnTo>
                  <a:lnTo>
                    <a:pt x="521790" y="507095"/>
                  </a:lnTo>
                  <a:lnTo>
                    <a:pt x="516891" y="494693"/>
                  </a:lnTo>
                  <a:lnTo>
                    <a:pt x="515560" y="481229"/>
                  </a:lnTo>
                  <a:lnTo>
                    <a:pt x="517993" y="467398"/>
                  </a:lnTo>
                  <a:lnTo>
                    <a:pt x="544405" y="435385"/>
                  </a:lnTo>
                  <a:lnTo>
                    <a:pt x="605084" y="412875"/>
                  </a:lnTo>
                  <a:lnTo>
                    <a:pt x="650421" y="387646"/>
                  </a:lnTo>
                  <a:lnTo>
                    <a:pt x="692527" y="355782"/>
                  </a:lnTo>
                  <a:lnTo>
                    <a:pt x="730329" y="318692"/>
                  </a:lnTo>
                  <a:lnTo>
                    <a:pt x="762753" y="277785"/>
                  </a:lnTo>
                  <a:lnTo>
                    <a:pt x="788726" y="234470"/>
                  </a:lnTo>
                  <a:lnTo>
                    <a:pt x="807172" y="190157"/>
                  </a:lnTo>
                  <a:lnTo>
                    <a:pt x="818849" y="186916"/>
                  </a:lnTo>
                  <a:lnTo>
                    <a:pt x="827637" y="182056"/>
                  </a:lnTo>
                  <a:lnTo>
                    <a:pt x="833774" y="175521"/>
                  </a:lnTo>
                  <a:lnTo>
                    <a:pt x="837500" y="167258"/>
                  </a:lnTo>
                  <a:lnTo>
                    <a:pt x="839468" y="160362"/>
                  </a:lnTo>
                  <a:lnTo>
                    <a:pt x="838960" y="153911"/>
                  </a:lnTo>
                  <a:lnTo>
                    <a:pt x="808112" y="122427"/>
                  </a:lnTo>
                  <a:lnTo>
                    <a:pt x="768907" y="103136"/>
                  </a:lnTo>
                  <a:lnTo>
                    <a:pt x="721679" y="84691"/>
                  </a:lnTo>
                  <a:lnTo>
                    <a:pt x="679055" y="70215"/>
                  </a:lnTo>
                  <a:lnTo>
                    <a:pt x="632287" y="55934"/>
                  </a:lnTo>
                  <a:lnTo>
                    <a:pt x="582433" y="42189"/>
                  </a:lnTo>
                  <a:lnTo>
                    <a:pt x="531678" y="29617"/>
                  </a:lnTo>
                  <a:lnTo>
                    <a:pt x="482935" y="18942"/>
                  </a:lnTo>
                  <a:lnTo>
                    <a:pt x="437354" y="10399"/>
                  </a:lnTo>
                  <a:lnTo>
                    <a:pt x="396086" y="4229"/>
                  </a:lnTo>
                  <a:lnTo>
                    <a:pt x="362380" y="838"/>
                  </a:lnTo>
                  <a:lnTo>
                    <a:pt x="361034" y="723"/>
                  </a:lnTo>
                  <a:lnTo>
                    <a:pt x="356271" y="406"/>
                  </a:lnTo>
                  <a:lnTo>
                    <a:pt x="351788" y="203"/>
                  </a:lnTo>
                  <a:lnTo>
                    <a:pt x="342035" y="0"/>
                  </a:lnTo>
                  <a:close/>
                </a:path>
              </a:pathLst>
            </a:custGeom>
            <a:solidFill>
              <a:srgbClr val="5354A4">
                <a:alpha val="51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1" name="object 221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2790652" y="9042526"/>
              <a:ext cx="800133" cy="856364"/>
            </a:xfrm>
            <a:prstGeom prst="rect">
              <a:avLst/>
            </a:prstGeom>
          </p:spPr>
        </p:pic>
        <p:sp>
          <p:nvSpPr>
            <p:cNvPr id="222" name="object 222"/>
            <p:cNvSpPr/>
            <p:nvPr/>
          </p:nvSpPr>
          <p:spPr>
            <a:xfrm>
              <a:off x="2941857" y="7157912"/>
              <a:ext cx="561340" cy="207645"/>
            </a:xfrm>
            <a:custGeom>
              <a:avLst/>
              <a:gdLst/>
              <a:ahLst/>
              <a:cxnLst/>
              <a:rect l="l" t="t" r="r" b="b"/>
              <a:pathLst>
                <a:path w="561339" h="207645">
                  <a:moveTo>
                    <a:pt x="62022" y="0"/>
                  </a:moveTo>
                  <a:lnTo>
                    <a:pt x="29803" y="1780"/>
                  </a:lnTo>
                  <a:lnTo>
                    <a:pt x="9763" y="10104"/>
                  </a:lnTo>
                  <a:lnTo>
                    <a:pt x="0" y="25338"/>
                  </a:lnTo>
                  <a:lnTo>
                    <a:pt x="462" y="43431"/>
                  </a:lnTo>
                  <a:lnTo>
                    <a:pt x="39949" y="79134"/>
                  </a:lnTo>
                  <a:lnTo>
                    <a:pt x="81838" y="99341"/>
                  </a:lnTo>
                  <a:lnTo>
                    <a:pt x="120674" y="115063"/>
                  </a:lnTo>
                  <a:lnTo>
                    <a:pt x="164768" y="130942"/>
                  </a:lnTo>
                  <a:lnTo>
                    <a:pt x="213003" y="146597"/>
                  </a:lnTo>
                  <a:lnTo>
                    <a:pt x="264261" y="161647"/>
                  </a:lnTo>
                  <a:lnTo>
                    <a:pt x="315899" y="175310"/>
                  </a:lnTo>
                  <a:lnTo>
                    <a:pt x="365267" y="186889"/>
                  </a:lnTo>
                  <a:lnTo>
                    <a:pt x="411212" y="196134"/>
                  </a:lnTo>
                  <a:lnTo>
                    <a:pt x="452577" y="202795"/>
                  </a:lnTo>
                  <a:lnTo>
                    <a:pt x="498875" y="207192"/>
                  </a:lnTo>
                  <a:lnTo>
                    <a:pt x="531096" y="205412"/>
                  </a:lnTo>
                  <a:lnTo>
                    <a:pt x="551137" y="197088"/>
                  </a:lnTo>
                  <a:lnTo>
                    <a:pt x="560895" y="181853"/>
                  </a:lnTo>
                  <a:lnTo>
                    <a:pt x="560434" y="163761"/>
                  </a:lnTo>
                  <a:lnTo>
                    <a:pt x="520956" y="128057"/>
                  </a:lnTo>
                  <a:lnTo>
                    <a:pt x="479069" y="107850"/>
                  </a:lnTo>
                  <a:lnTo>
                    <a:pt x="440234" y="92128"/>
                  </a:lnTo>
                  <a:lnTo>
                    <a:pt x="396139" y="76250"/>
                  </a:lnTo>
                  <a:lnTo>
                    <a:pt x="347904" y="60594"/>
                  </a:lnTo>
                  <a:lnTo>
                    <a:pt x="296646" y="45544"/>
                  </a:lnTo>
                  <a:lnTo>
                    <a:pt x="245006" y="31882"/>
                  </a:lnTo>
                  <a:lnTo>
                    <a:pt x="195633" y="20303"/>
                  </a:lnTo>
                  <a:lnTo>
                    <a:pt x="149685" y="11058"/>
                  </a:lnTo>
                  <a:lnTo>
                    <a:pt x="108318" y="4396"/>
                  </a:lnTo>
                  <a:lnTo>
                    <a:pt x="62022" y="0"/>
                  </a:lnTo>
                  <a:close/>
                </a:path>
              </a:pathLst>
            </a:custGeom>
            <a:solidFill>
              <a:srgbClr val="9252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3" name="object 223"/>
            <p:cNvSpPr/>
            <p:nvPr/>
          </p:nvSpPr>
          <p:spPr>
            <a:xfrm>
              <a:off x="2970681" y="6492020"/>
              <a:ext cx="702310" cy="827405"/>
            </a:xfrm>
            <a:custGeom>
              <a:avLst/>
              <a:gdLst/>
              <a:ahLst/>
              <a:cxnLst/>
              <a:rect l="l" t="t" r="r" b="b"/>
              <a:pathLst>
                <a:path w="702310" h="827404">
                  <a:moveTo>
                    <a:pt x="226405" y="0"/>
                  </a:moveTo>
                  <a:lnTo>
                    <a:pt x="198056" y="1203"/>
                  </a:lnTo>
                  <a:lnTo>
                    <a:pt x="186220" y="8041"/>
                  </a:lnTo>
                  <a:lnTo>
                    <a:pt x="176923" y="57177"/>
                  </a:lnTo>
                  <a:lnTo>
                    <a:pt x="175154" y="109131"/>
                  </a:lnTo>
                  <a:lnTo>
                    <a:pt x="180664" y="162045"/>
                  </a:lnTo>
                  <a:lnTo>
                    <a:pt x="193202" y="214062"/>
                  </a:lnTo>
                  <a:lnTo>
                    <a:pt x="212518" y="263326"/>
                  </a:lnTo>
                  <a:lnTo>
                    <a:pt x="238362" y="307980"/>
                  </a:lnTo>
                  <a:lnTo>
                    <a:pt x="270484" y="346166"/>
                  </a:lnTo>
                  <a:lnTo>
                    <a:pt x="278735" y="356678"/>
                  </a:lnTo>
                  <a:lnTo>
                    <a:pt x="283852" y="368756"/>
                  </a:lnTo>
                  <a:lnTo>
                    <a:pt x="285620" y="381735"/>
                  </a:lnTo>
                  <a:lnTo>
                    <a:pt x="283819" y="394947"/>
                  </a:lnTo>
                  <a:lnTo>
                    <a:pt x="259655" y="425051"/>
                  </a:lnTo>
                  <a:lnTo>
                    <a:pt x="199904" y="445807"/>
                  </a:lnTo>
                  <a:lnTo>
                    <a:pt x="154676" y="470627"/>
                  </a:lnTo>
                  <a:lnTo>
                    <a:pt x="112646" y="502773"/>
                  </a:lnTo>
                  <a:lnTo>
                    <a:pt x="74988" y="540785"/>
                  </a:lnTo>
                  <a:lnTo>
                    <a:pt x="42878" y="583204"/>
                  </a:lnTo>
                  <a:lnTo>
                    <a:pt x="17490" y="628571"/>
                  </a:lnTo>
                  <a:lnTo>
                    <a:pt x="0" y="675426"/>
                  </a:lnTo>
                  <a:lnTo>
                    <a:pt x="6585" y="687404"/>
                  </a:lnTo>
                  <a:lnTo>
                    <a:pt x="68529" y="721523"/>
                  </a:lnTo>
                  <a:lnTo>
                    <a:pt x="119160" y="741616"/>
                  </a:lnTo>
                  <a:lnTo>
                    <a:pt x="179748" y="762368"/>
                  </a:lnTo>
                  <a:lnTo>
                    <a:pt x="247929" y="782754"/>
                  </a:lnTo>
                  <a:lnTo>
                    <a:pt x="316815" y="800616"/>
                  </a:lnTo>
                  <a:lnTo>
                    <a:pt x="379393" y="814232"/>
                  </a:lnTo>
                  <a:lnTo>
                    <a:pt x="433112" y="823254"/>
                  </a:lnTo>
                  <a:lnTo>
                    <a:pt x="475422" y="827337"/>
                  </a:lnTo>
                  <a:lnTo>
                    <a:pt x="503770" y="826132"/>
                  </a:lnTo>
                  <a:lnTo>
                    <a:pt x="515607" y="819292"/>
                  </a:lnTo>
                  <a:lnTo>
                    <a:pt x="524904" y="770156"/>
                  </a:lnTo>
                  <a:lnTo>
                    <a:pt x="526672" y="718201"/>
                  </a:lnTo>
                  <a:lnTo>
                    <a:pt x="521162" y="665285"/>
                  </a:lnTo>
                  <a:lnTo>
                    <a:pt x="508624" y="613266"/>
                  </a:lnTo>
                  <a:lnTo>
                    <a:pt x="489308" y="564002"/>
                  </a:lnTo>
                  <a:lnTo>
                    <a:pt x="463464" y="519349"/>
                  </a:lnTo>
                  <a:lnTo>
                    <a:pt x="431342" y="481167"/>
                  </a:lnTo>
                  <a:lnTo>
                    <a:pt x="423097" y="470656"/>
                  </a:lnTo>
                  <a:lnTo>
                    <a:pt x="417979" y="458577"/>
                  </a:lnTo>
                  <a:lnTo>
                    <a:pt x="416208" y="445598"/>
                  </a:lnTo>
                  <a:lnTo>
                    <a:pt x="418007" y="432387"/>
                  </a:lnTo>
                  <a:lnTo>
                    <a:pt x="442171" y="402283"/>
                  </a:lnTo>
                  <a:lnTo>
                    <a:pt x="501923" y="381526"/>
                  </a:lnTo>
                  <a:lnTo>
                    <a:pt x="547150" y="356704"/>
                  </a:lnTo>
                  <a:lnTo>
                    <a:pt x="589181" y="324556"/>
                  </a:lnTo>
                  <a:lnTo>
                    <a:pt x="626838" y="286543"/>
                  </a:lnTo>
                  <a:lnTo>
                    <a:pt x="658949" y="244124"/>
                  </a:lnTo>
                  <a:lnTo>
                    <a:pt x="684337" y="198758"/>
                  </a:lnTo>
                  <a:lnTo>
                    <a:pt x="701827" y="151907"/>
                  </a:lnTo>
                  <a:lnTo>
                    <a:pt x="695241" y="139929"/>
                  </a:lnTo>
                  <a:lnTo>
                    <a:pt x="633298" y="105811"/>
                  </a:lnTo>
                  <a:lnTo>
                    <a:pt x="582666" y="85717"/>
                  </a:lnTo>
                  <a:lnTo>
                    <a:pt x="522078" y="64966"/>
                  </a:lnTo>
                  <a:lnTo>
                    <a:pt x="453898" y="44579"/>
                  </a:lnTo>
                  <a:lnTo>
                    <a:pt x="385011" y="26722"/>
                  </a:lnTo>
                  <a:lnTo>
                    <a:pt x="322433" y="13107"/>
                  </a:lnTo>
                  <a:lnTo>
                    <a:pt x="268714" y="4084"/>
                  </a:lnTo>
                  <a:lnTo>
                    <a:pt x="2264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4" name="object 224"/>
            <p:cNvSpPr/>
            <p:nvPr/>
          </p:nvSpPr>
          <p:spPr>
            <a:xfrm>
              <a:off x="2970681" y="6492020"/>
              <a:ext cx="702310" cy="827405"/>
            </a:xfrm>
            <a:custGeom>
              <a:avLst/>
              <a:gdLst/>
              <a:ahLst/>
              <a:cxnLst/>
              <a:rect l="l" t="t" r="r" b="b"/>
              <a:pathLst>
                <a:path w="702310" h="827404">
                  <a:moveTo>
                    <a:pt x="226405" y="0"/>
                  </a:moveTo>
                  <a:lnTo>
                    <a:pt x="198056" y="1203"/>
                  </a:lnTo>
                  <a:lnTo>
                    <a:pt x="186220" y="8041"/>
                  </a:lnTo>
                  <a:lnTo>
                    <a:pt x="176923" y="57177"/>
                  </a:lnTo>
                  <a:lnTo>
                    <a:pt x="175154" y="109131"/>
                  </a:lnTo>
                  <a:lnTo>
                    <a:pt x="180664" y="162045"/>
                  </a:lnTo>
                  <a:lnTo>
                    <a:pt x="193202" y="214062"/>
                  </a:lnTo>
                  <a:lnTo>
                    <a:pt x="212518" y="263326"/>
                  </a:lnTo>
                  <a:lnTo>
                    <a:pt x="238362" y="307980"/>
                  </a:lnTo>
                  <a:lnTo>
                    <a:pt x="270484" y="346166"/>
                  </a:lnTo>
                  <a:lnTo>
                    <a:pt x="278735" y="356678"/>
                  </a:lnTo>
                  <a:lnTo>
                    <a:pt x="283852" y="368756"/>
                  </a:lnTo>
                  <a:lnTo>
                    <a:pt x="285620" y="381735"/>
                  </a:lnTo>
                  <a:lnTo>
                    <a:pt x="283819" y="394947"/>
                  </a:lnTo>
                  <a:lnTo>
                    <a:pt x="259655" y="425051"/>
                  </a:lnTo>
                  <a:lnTo>
                    <a:pt x="199904" y="445807"/>
                  </a:lnTo>
                  <a:lnTo>
                    <a:pt x="154676" y="470627"/>
                  </a:lnTo>
                  <a:lnTo>
                    <a:pt x="112646" y="502773"/>
                  </a:lnTo>
                  <a:lnTo>
                    <a:pt x="74988" y="540785"/>
                  </a:lnTo>
                  <a:lnTo>
                    <a:pt x="42878" y="583204"/>
                  </a:lnTo>
                  <a:lnTo>
                    <a:pt x="17490" y="628571"/>
                  </a:lnTo>
                  <a:lnTo>
                    <a:pt x="0" y="675426"/>
                  </a:lnTo>
                  <a:lnTo>
                    <a:pt x="6585" y="687404"/>
                  </a:lnTo>
                  <a:lnTo>
                    <a:pt x="68529" y="721523"/>
                  </a:lnTo>
                  <a:lnTo>
                    <a:pt x="119160" y="741616"/>
                  </a:lnTo>
                  <a:lnTo>
                    <a:pt x="179748" y="762368"/>
                  </a:lnTo>
                  <a:lnTo>
                    <a:pt x="247929" y="782754"/>
                  </a:lnTo>
                  <a:lnTo>
                    <a:pt x="316815" y="800616"/>
                  </a:lnTo>
                  <a:lnTo>
                    <a:pt x="379393" y="814232"/>
                  </a:lnTo>
                  <a:lnTo>
                    <a:pt x="433112" y="823254"/>
                  </a:lnTo>
                  <a:lnTo>
                    <a:pt x="475422" y="827337"/>
                  </a:lnTo>
                  <a:lnTo>
                    <a:pt x="503770" y="826132"/>
                  </a:lnTo>
                  <a:lnTo>
                    <a:pt x="515607" y="819292"/>
                  </a:lnTo>
                  <a:lnTo>
                    <a:pt x="524904" y="770156"/>
                  </a:lnTo>
                  <a:lnTo>
                    <a:pt x="526672" y="718201"/>
                  </a:lnTo>
                  <a:lnTo>
                    <a:pt x="521162" y="665285"/>
                  </a:lnTo>
                  <a:lnTo>
                    <a:pt x="508624" y="613266"/>
                  </a:lnTo>
                  <a:lnTo>
                    <a:pt x="489308" y="564002"/>
                  </a:lnTo>
                  <a:lnTo>
                    <a:pt x="463464" y="519349"/>
                  </a:lnTo>
                  <a:lnTo>
                    <a:pt x="431342" y="481167"/>
                  </a:lnTo>
                  <a:lnTo>
                    <a:pt x="423097" y="470656"/>
                  </a:lnTo>
                  <a:lnTo>
                    <a:pt x="417979" y="458577"/>
                  </a:lnTo>
                  <a:lnTo>
                    <a:pt x="416208" y="445598"/>
                  </a:lnTo>
                  <a:lnTo>
                    <a:pt x="418007" y="432387"/>
                  </a:lnTo>
                  <a:lnTo>
                    <a:pt x="442171" y="402283"/>
                  </a:lnTo>
                  <a:lnTo>
                    <a:pt x="501923" y="381526"/>
                  </a:lnTo>
                  <a:lnTo>
                    <a:pt x="547150" y="356704"/>
                  </a:lnTo>
                  <a:lnTo>
                    <a:pt x="589181" y="324556"/>
                  </a:lnTo>
                  <a:lnTo>
                    <a:pt x="626838" y="286543"/>
                  </a:lnTo>
                  <a:lnTo>
                    <a:pt x="658949" y="244124"/>
                  </a:lnTo>
                  <a:lnTo>
                    <a:pt x="684337" y="198758"/>
                  </a:lnTo>
                  <a:lnTo>
                    <a:pt x="701827" y="151907"/>
                  </a:lnTo>
                  <a:lnTo>
                    <a:pt x="695241" y="139929"/>
                  </a:lnTo>
                  <a:lnTo>
                    <a:pt x="633298" y="105811"/>
                  </a:lnTo>
                  <a:lnTo>
                    <a:pt x="582666" y="85717"/>
                  </a:lnTo>
                  <a:lnTo>
                    <a:pt x="522078" y="64966"/>
                  </a:lnTo>
                  <a:lnTo>
                    <a:pt x="453898" y="44579"/>
                  </a:lnTo>
                  <a:lnTo>
                    <a:pt x="385011" y="26722"/>
                  </a:lnTo>
                  <a:lnTo>
                    <a:pt x="322433" y="13107"/>
                  </a:lnTo>
                  <a:lnTo>
                    <a:pt x="268714" y="4084"/>
                  </a:lnTo>
                  <a:lnTo>
                    <a:pt x="226405" y="0"/>
                  </a:lnTo>
                  <a:close/>
                </a:path>
              </a:pathLst>
            </a:custGeom>
            <a:solidFill>
              <a:srgbClr val="56D2EB">
                <a:alpha val="50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5" name="object 225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3335335" y="6744138"/>
              <a:ext cx="239661" cy="86512"/>
            </a:xfrm>
            <a:prstGeom prst="rect">
              <a:avLst/>
            </a:prstGeom>
          </p:spPr>
        </p:pic>
        <p:sp>
          <p:nvSpPr>
            <p:cNvPr id="226" name="object 226"/>
            <p:cNvSpPr/>
            <p:nvPr/>
          </p:nvSpPr>
          <p:spPr>
            <a:xfrm>
              <a:off x="3015867" y="6694774"/>
              <a:ext cx="540385" cy="594995"/>
            </a:xfrm>
            <a:custGeom>
              <a:avLst/>
              <a:gdLst/>
              <a:ahLst/>
              <a:cxnLst/>
              <a:rect l="l" t="t" r="r" b="b"/>
              <a:pathLst>
                <a:path w="540385" h="594995">
                  <a:moveTo>
                    <a:pt x="190760" y="0"/>
                  </a:moveTo>
                  <a:lnTo>
                    <a:pt x="168516" y="381"/>
                  </a:lnTo>
                  <a:lnTo>
                    <a:pt x="166801" y="2870"/>
                  </a:lnTo>
                  <a:lnTo>
                    <a:pt x="167525" y="5296"/>
                  </a:lnTo>
                  <a:lnTo>
                    <a:pt x="183326" y="48052"/>
                  </a:lnTo>
                  <a:lnTo>
                    <a:pt x="204185" y="87282"/>
                  </a:lnTo>
                  <a:lnTo>
                    <a:pt x="229867" y="121591"/>
                  </a:lnTo>
                  <a:lnTo>
                    <a:pt x="260134" y="149581"/>
                  </a:lnTo>
                  <a:lnTo>
                    <a:pt x="277973" y="168009"/>
                  </a:lnTo>
                  <a:lnTo>
                    <a:pt x="289183" y="190567"/>
                  </a:lnTo>
                  <a:lnTo>
                    <a:pt x="293372" y="215510"/>
                  </a:lnTo>
                  <a:lnTo>
                    <a:pt x="290144" y="241097"/>
                  </a:lnTo>
                  <a:lnTo>
                    <a:pt x="271351" y="295044"/>
                  </a:lnTo>
                  <a:lnTo>
                    <a:pt x="236887" y="322590"/>
                  </a:lnTo>
                  <a:lnTo>
                    <a:pt x="166402" y="337453"/>
                  </a:lnTo>
                  <a:lnTo>
                    <a:pt x="119321" y="358120"/>
                  </a:lnTo>
                  <a:lnTo>
                    <a:pt x="74851" y="387894"/>
                  </a:lnTo>
                  <a:lnTo>
                    <a:pt x="34556" y="424969"/>
                  </a:lnTo>
                  <a:lnTo>
                    <a:pt x="0" y="467538"/>
                  </a:lnTo>
                  <a:lnTo>
                    <a:pt x="368" y="467639"/>
                  </a:lnTo>
                  <a:lnTo>
                    <a:pt x="8793" y="480137"/>
                  </a:lnTo>
                  <a:lnTo>
                    <a:pt x="82437" y="516446"/>
                  </a:lnTo>
                  <a:lnTo>
                    <a:pt x="140785" y="537282"/>
                  </a:lnTo>
                  <a:lnTo>
                    <a:pt x="208902" y="557924"/>
                  </a:lnTo>
                  <a:lnTo>
                    <a:pt x="277865" y="575530"/>
                  </a:lnTo>
                  <a:lnTo>
                    <a:pt x="338570" y="587913"/>
                  </a:lnTo>
                  <a:lnTo>
                    <a:pt x="387309" y="594567"/>
                  </a:lnTo>
                  <a:lnTo>
                    <a:pt x="420375" y="594985"/>
                  </a:lnTo>
                  <a:lnTo>
                    <a:pt x="434060" y="588658"/>
                  </a:lnTo>
                  <a:lnTo>
                    <a:pt x="434416" y="588759"/>
                  </a:lnTo>
                  <a:lnTo>
                    <a:pt x="427143" y="535649"/>
                  </a:lnTo>
                  <a:lnTo>
                    <a:pt x="412450" y="484144"/>
                  </a:lnTo>
                  <a:lnTo>
                    <a:pt x="390713" y="436445"/>
                  </a:lnTo>
                  <a:lnTo>
                    <a:pt x="362307" y="394752"/>
                  </a:lnTo>
                  <a:lnTo>
                    <a:pt x="327609" y="361264"/>
                  </a:lnTo>
                  <a:lnTo>
                    <a:pt x="311729" y="345088"/>
                  </a:lnTo>
                  <a:lnTo>
                    <a:pt x="301415" y="325507"/>
                  </a:lnTo>
                  <a:lnTo>
                    <a:pt x="297273" y="303850"/>
                  </a:lnTo>
                  <a:lnTo>
                    <a:pt x="299910" y="281445"/>
                  </a:lnTo>
                  <a:lnTo>
                    <a:pt x="310489" y="243548"/>
                  </a:lnTo>
                  <a:lnTo>
                    <a:pt x="337440" y="201549"/>
                  </a:lnTo>
                  <a:lnTo>
                    <a:pt x="383298" y="181229"/>
                  </a:lnTo>
                  <a:lnTo>
                    <a:pt x="424911" y="171137"/>
                  </a:lnTo>
                  <a:lnTo>
                    <a:pt x="465632" y="152997"/>
                  </a:lnTo>
                  <a:lnTo>
                    <a:pt x="504449" y="127980"/>
                  </a:lnTo>
                  <a:lnTo>
                    <a:pt x="540346" y="97257"/>
                  </a:lnTo>
                  <a:lnTo>
                    <a:pt x="513679" y="102571"/>
                  </a:lnTo>
                  <a:lnTo>
                    <a:pt x="467934" y="93347"/>
                  </a:lnTo>
                  <a:lnTo>
                    <a:pt x="412044" y="74559"/>
                  </a:lnTo>
                  <a:lnTo>
                    <a:pt x="354942" y="51184"/>
                  </a:lnTo>
                  <a:lnTo>
                    <a:pt x="305562" y="28194"/>
                  </a:lnTo>
                  <a:lnTo>
                    <a:pt x="261662" y="11143"/>
                  </a:lnTo>
                  <a:lnTo>
                    <a:pt x="222178" y="2691"/>
                  </a:lnTo>
                  <a:lnTo>
                    <a:pt x="190760" y="0"/>
                  </a:lnTo>
                  <a:close/>
                </a:path>
              </a:pathLst>
            </a:custGeom>
            <a:solidFill>
              <a:srgbClr val="ECC9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7" name="object 227"/>
            <p:cNvSpPr/>
            <p:nvPr/>
          </p:nvSpPr>
          <p:spPr>
            <a:xfrm>
              <a:off x="3105480" y="6714274"/>
              <a:ext cx="405130" cy="522605"/>
            </a:xfrm>
            <a:custGeom>
              <a:avLst/>
              <a:gdLst/>
              <a:ahLst/>
              <a:cxnLst/>
              <a:rect l="l" t="t" r="r" b="b"/>
              <a:pathLst>
                <a:path w="405129" h="522604">
                  <a:moveTo>
                    <a:pt x="6934" y="426326"/>
                  </a:moveTo>
                  <a:lnTo>
                    <a:pt x="5969" y="424611"/>
                  </a:lnTo>
                  <a:lnTo>
                    <a:pt x="2654" y="423684"/>
                  </a:lnTo>
                  <a:lnTo>
                    <a:pt x="927" y="424649"/>
                  </a:lnTo>
                  <a:lnTo>
                    <a:pt x="0" y="427977"/>
                  </a:lnTo>
                  <a:lnTo>
                    <a:pt x="977" y="429691"/>
                  </a:lnTo>
                  <a:lnTo>
                    <a:pt x="2628" y="430161"/>
                  </a:lnTo>
                  <a:lnTo>
                    <a:pt x="4292" y="430618"/>
                  </a:lnTo>
                  <a:lnTo>
                    <a:pt x="6019" y="429653"/>
                  </a:lnTo>
                  <a:lnTo>
                    <a:pt x="6477" y="427990"/>
                  </a:lnTo>
                  <a:lnTo>
                    <a:pt x="6934" y="426326"/>
                  </a:lnTo>
                  <a:close/>
                </a:path>
                <a:path w="405129" h="522604">
                  <a:moveTo>
                    <a:pt x="116230" y="358292"/>
                  </a:moveTo>
                  <a:lnTo>
                    <a:pt x="115265" y="356577"/>
                  </a:lnTo>
                  <a:lnTo>
                    <a:pt x="111950" y="355650"/>
                  </a:lnTo>
                  <a:lnTo>
                    <a:pt x="110223" y="356616"/>
                  </a:lnTo>
                  <a:lnTo>
                    <a:pt x="109296" y="359943"/>
                  </a:lnTo>
                  <a:lnTo>
                    <a:pt x="110274" y="361657"/>
                  </a:lnTo>
                  <a:lnTo>
                    <a:pt x="111925" y="362127"/>
                  </a:lnTo>
                  <a:lnTo>
                    <a:pt x="113588" y="362585"/>
                  </a:lnTo>
                  <a:lnTo>
                    <a:pt x="115316" y="361619"/>
                  </a:lnTo>
                  <a:lnTo>
                    <a:pt x="115773" y="359956"/>
                  </a:lnTo>
                  <a:lnTo>
                    <a:pt x="116230" y="358292"/>
                  </a:lnTo>
                  <a:close/>
                </a:path>
                <a:path w="405129" h="522604">
                  <a:moveTo>
                    <a:pt x="121907" y="2641"/>
                  </a:moveTo>
                  <a:lnTo>
                    <a:pt x="120942" y="927"/>
                  </a:lnTo>
                  <a:lnTo>
                    <a:pt x="117627" y="0"/>
                  </a:lnTo>
                  <a:lnTo>
                    <a:pt x="115900" y="965"/>
                  </a:lnTo>
                  <a:lnTo>
                    <a:pt x="114973" y="4292"/>
                  </a:lnTo>
                  <a:lnTo>
                    <a:pt x="115951" y="6007"/>
                  </a:lnTo>
                  <a:lnTo>
                    <a:pt x="117602" y="6477"/>
                  </a:lnTo>
                  <a:lnTo>
                    <a:pt x="119265" y="6934"/>
                  </a:lnTo>
                  <a:lnTo>
                    <a:pt x="120992" y="5969"/>
                  </a:lnTo>
                  <a:lnTo>
                    <a:pt x="121450" y="4305"/>
                  </a:lnTo>
                  <a:lnTo>
                    <a:pt x="121907" y="2641"/>
                  </a:lnTo>
                  <a:close/>
                </a:path>
                <a:path w="405129" h="522604">
                  <a:moveTo>
                    <a:pt x="129590" y="449757"/>
                  </a:moveTo>
                  <a:lnTo>
                    <a:pt x="128625" y="448043"/>
                  </a:lnTo>
                  <a:lnTo>
                    <a:pt x="125310" y="447116"/>
                  </a:lnTo>
                  <a:lnTo>
                    <a:pt x="123583" y="448081"/>
                  </a:lnTo>
                  <a:lnTo>
                    <a:pt x="122656" y="451408"/>
                  </a:lnTo>
                  <a:lnTo>
                    <a:pt x="123634" y="453123"/>
                  </a:lnTo>
                  <a:lnTo>
                    <a:pt x="125285" y="453593"/>
                  </a:lnTo>
                  <a:lnTo>
                    <a:pt x="126949" y="454050"/>
                  </a:lnTo>
                  <a:lnTo>
                    <a:pt x="128676" y="453085"/>
                  </a:lnTo>
                  <a:lnTo>
                    <a:pt x="129133" y="451421"/>
                  </a:lnTo>
                  <a:lnTo>
                    <a:pt x="129590" y="449757"/>
                  </a:lnTo>
                  <a:close/>
                </a:path>
                <a:path w="405129" h="522604">
                  <a:moveTo>
                    <a:pt x="156146" y="401002"/>
                  </a:moveTo>
                  <a:lnTo>
                    <a:pt x="155181" y="399288"/>
                  </a:lnTo>
                  <a:lnTo>
                    <a:pt x="151866" y="398360"/>
                  </a:lnTo>
                  <a:lnTo>
                    <a:pt x="150139" y="399326"/>
                  </a:lnTo>
                  <a:lnTo>
                    <a:pt x="149212" y="402653"/>
                  </a:lnTo>
                  <a:lnTo>
                    <a:pt x="150190" y="404368"/>
                  </a:lnTo>
                  <a:lnTo>
                    <a:pt x="151841" y="404837"/>
                  </a:lnTo>
                  <a:lnTo>
                    <a:pt x="153504" y="405295"/>
                  </a:lnTo>
                  <a:lnTo>
                    <a:pt x="155232" y="404329"/>
                  </a:lnTo>
                  <a:lnTo>
                    <a:pt x="155689" y="402666"/>
                  </a:lnTo>
                  <a:lnTo>
                    <a:pt x="156146" y="401002"/>
                  </a:lnTo>
                  <a:close/>
                </a:path>
                <a:path w="405129" h="522604">
                  <a:moveTo>
                    <a:pt x="177990" y="38277"/>
                  </a:moveTo>
                  <a:lnTo>
                    <a:pt x="177025" y="36563"/>
                  </a:lnTo>
                  <a:lnTo>
                    <a:pt x="173710" y="35636"/>
                  </a:lnTo>
                  <a:lnTo>
                    <a:pt x="171983" y="36601"/>
                  </a:lnTo>
                  <a:lnTo>
                    <a:pt x="171056" y="39928"/>
                  </a:lnTo>
                  <a:lnTo>
                    <a:pt x="172021" y="41643"/>
                  </a:lnTo>
                  <a:lnTo>
                    <a:pt x="175348" y="42570"/>
                  </a:lnTo>
                  <a:lnTo>
                    <a:pt x="177076" y="41605"/>
                  </a:lnTo>
                  <a:lnTo>
                    <a:pt x="177533" y="39941"/>
                  </a:lnTo>
                  <a:lnTo>
                    <a:pt x="177990" y="38277"/>
                  </a:lnTo>
                  <a:close/>
                </a:path>
                <a:path w="405129" h="522604">
                  <a:moveTo>
                    <a:pt x="200050" y="290131"/>
                  </a:moveTo>
                  <a:lnTo>
                    <a:pt x="199085" y="288417"/>
                  </a:lnTo>
                  <a:lnTo>
                    <a:pt x="195770" y="287489"/>
                  </a:lnTo>
                  <a:lnTo>
                    <a:pt x="194043" y="288455"/>
                  </a:lnTo>
                  <a:lnTo>
                    <a:pt x="193116" y="291782"/>
                  </a:lnTo>
                  <a:lnTo>
                    <a:pt x="194094" y="293497"/>
                  </a:lnTo>
                  <a:lnTo>
                    <a:pt x="195745" y="293966"/>
                  </a:lnTo>
                  <a:lnTo>
                    <a:pt x="197408" y="294424"/>
                  </a:lnTo>
                  <a:lnTo>
                    <a:pt x="199136" y="293458"/>
                  </a:lnTo>
                  <a:lnTo>
                    <a:pt x="199593" y="291795"/>
                  </a:lnTo>
                  <a:lnTo>
                    <a:pt x="200050" y="290131"/>
                  </a:lnTo>
                  <a:close/>
                </a:path>
                <a:path w="405129" h="522604">
                  <a:moveTo>
                    <a:pt x="211747" y="391426"/>
                  </a:moveTo>
                  <a:lnTo>
                    <a:pt x="210781" y="389712"/>
                  </a:lnTo>
                  <a:lnTo>
                    <a:pt x="207467" y="388785"/>
                  </a:lnTo>
                  <a:lnTo>
                    <a:pt x="205740" y="389750"/>
                  </a:lnTo>
                  <a:lnTo>
                    <a:pt x="204812" y="393077"/>
                  </a:lnTo>
                  <a:lnTo>
                    <a:pt x="205790" y="394792"/>
                  </a:lnTo>
                  <a:lnTo>
                    <a:pt x="207441" y="395262"/>
                  </a:lnTo>
                  <a:lnTo>
                    <a:pt x="209105" y="395719"/>
                  </a:lnTo>
                  <a:lnTo>
                    <a:pt x="210832" y="394754"/>
                  </a:lnTo>
                  <a:lnTo>
                    <a:pt x="211289" y="393090"/>
                  </a:lnTo>
                  <a:lnTo>
                    <a:pt x="211747" y="391426"/>
                  </a:lnTo>
                  <a:close/>
                </a:path>
                <a:path w="405129" h="522604">
                  <a:moveTo>
                    <a:pt x="223050" y="517956"/>
                  </a:moveTo>
                  <a:lnTo>
                    <a:pt x="222084" y="516242"/>
                  </a:lnTo>
                  <a:lnTo>
                    <a:pt x="218770" y="515315"/>
                  </a:lnTo>
                  <a:lnTo>
                    <a:pt x="217043" y="516280"/>
                  </a:lnTo>
                  <a:lnTo>
                    <a:pt x="216115" y="519607"/>
                  </a:lnTo>
                  <a:lnTo>
                    <a:pt x="217093" y="521322"/>
                  </a:lnTo>
                  <a:lnTo>
                    <a:pt x="218744" y="521792"/>
                  </a:lnTo>
                  <a:lnTo>
                    <a:pt x="220408" y="522249"/>
                  </a:lnTo>
                  <a:lnTo>
                    <a:pt x="222135" y="521284"/>
                  </a:lnTo>
                  <a:lnTo>
                    <a:pt x="222592" y="519620"/>
                  </a:lnTo>
                  <a:lnTo>
                    <a:pt x="223050" y="517956"/>
                  </a:lnTo>
                  <a:close/>
                </a:path>
                <a:path w="405129" h="522604">
                  <a:moveTo>
                    <a:pt x="228219" y="131127"/>
                  </a:moveTo>
                  <a:lnTo>
                    <a:pt x="227253" y="129413"/>
                  </a:lnTo>
                  <a:lnTo>
                    <a:pt x="223939" y="128485"/>
                  </a:lnTo>
                  <a:lnTo>
                    <a:pt x="222211" y="129451"/>
                  </a:lnTo>
                  <a:lnTo>
                    <a:pt x="221284" y="132778"/>
                  </a:lnTo>
                  <a:lnTo>
                    <a:pt x="222262" y="134493"/>
                  </a:lnTo>
                  <a:lnTo>
                    <a:pt x="223913" y="134962"/>
                  </a:lnTo>
                  <a:lnTo>
                    <a:pt x="225577" y="135420"/>
                  </a:lnTo>
                  <a:lnTo>
                    <a:pt x="227304" y="134454"/>
                  </a:lnTo>
                  <a:lnTo>
                    <a:pt x="227761" y="132791"/>
                  </a:lnTo>
                  <a:lnTo>
                    <a:pt x="228219" y="131127"/>
                  </a:lnTo>
                  <a:close/>
                </a:path>
                <a:path w="405129" h="522604">
                  <a:moveTo>
                    <a:pt x="237197" y="75717"/>
                  </a:moveTo>
                  <a:lnTo>
                    <a:pt x="236232" y="74002"/>
                  </a:lnTo>
                  <a:lnTo>
                    <a:pt x="232918" y="73075"/>
                  </a:lnTo>
                  <a:lnTo>
                    <a:pt x="231190" y="74041"/>
                  </a:lnTo>
                  <a:lnTo>
                    <a:pt x="230263" y="77368"/>
                  </a:lnTo>
                  <a:lnTo>
                    <a:pt x="231241" y="79082"/>
                  </a:lnTo>
                  <a:lnTo>
                    <a:pt x="232892" y="79552"/>
                  </a:lnTo>
                  <a:lnTo>
                    <a:pt x="234556" y="80010"/>
                  </a:lnTo>
                  <a:lnTo>
                    <a:pt x="236283" y="79044"/>
                  </a:lnTo>
                  <a:lnTo>
                    <a:pt x="236740" y="77381"/>
                  </a:lnTo>
                  <a:lnTo>
                    <a:pt x="237197" y="75717"/>
                  </a:lnTo>
                  <a:close/>
                </a:path>
                <a:path w="405129" h="522604">
                  <a:moveTo>
                    <a:pt x="282778" y="450380"/>
                  </a:moveTo>
                  <a:lnTo>
                    <a:pt x="281813" y="448665"/>
                  </a:lnTo>
                  <a:lnTo>
                    <a:pt x="278498" y="447738"/>
                  </a:lnTo>
                  <a:lnTo>
                    <a:pt x="276771" y="448703"/>
                  </a:lnTo>
                  <a:lnTo>
                    <a:pt x="275844" y="452031"/>
                  </a:lnTo>
                  <a:lnTo>
                    <a:pt x="276821" y="453745"/>
                  </a:lnTo>
                  <a:lnTo>
                    <a:pt x="278472" y="454215"/>
                  </a:lnTo>
                  <a:lnTo>
                    <a:pt x="280136" y="454672"/>
                  </a:lnTo>
                  <a:lnTo>
                    <a:pt x="281863" y="453707"/>
                  </a:lnTo>
                  <a:lnTo>
                    <a:pt x="282321" y="452043"/>
                  </a:lnTo>
                  <a:lnTo>
                    <a:pt x="282778" y="450380"/>
                  </a:lnTo>
                  <a:close/>
                </a:path>
                <a:path w="405129" h="522604">
                  <a:moveTo>
                    <a:pt x="301459" y="112483"/>
                  </a:moveTo>
                  <a:lnTo>
                    <a:pt x="300494" y="110769"/>
                  </a:lnTo>
                  <a:lnTo>
                    <a:pt x="297180" y="109842"/>
                  </a:lnTo>
                  <a:lnTo>
                    <a:pt x="295452" y="110807"/>
                  </a:lnTo>
                  <a:lnTo>
                    <a:pt x="294525" y="114134"/>
                  </a:lnTo>
                  <a:lnTo>
                    <a:pt x="295503" y="115849"/>
                  </a:lnTo>
                  <a:lnTo>
                    <a:pt x="297154" y="116319"/>
                  </a:lnTo>
                  <a:lnTo>
                    <a:pt x="298818" y="116776"/>
                  </a:lnTo>
                  <a:lnTo>
                    <a:pt x="300545" y="115811"/>
                  </a:lnTo>
                  <a:lnTo>
                    <a:pt x="301002" y="114147"/>
                  </a:lnTo>
                  <a:lnTo>
                    <a:pt x="301459" y="112483"/>
                  </a:lnTo>
                  <a:close/>
                </a:path>
                <a:path w="405129" h="522604">
                  <a:moveTo>
                    <a:pt x="340017" y="80251"/>
                  </a:moveTo>
                  <a:lnTo>
                    <a:pt x="339051" y="78536"/>
                  </a:lnTo>
                  <a:lnTo>
                    <a:pt x="335737" y="77609"/>
                  </a:lnTo>
                  <a:lnTo>
                    <a:pt x="334010" y="78574"/>
                  </a:lnTo>
                  <a:lnTo>
                    <a:pt x="333082" y="81902"/>
                  </a:lnTo>
                  <a:lnTo>
                    <a:pt x="334048" y="83616"/>
                  </a:lnTo>
                  <a:lnTo>
                    <a:pt x="337375" y="84543"/>
                  </a:lnTo>
                  <a:lnTo>
                    <a:pt x="339102" y="83578"/>
                  </a:lnTo>
                  <a:lnTo>
                    <a:pt x="339559" y="81915"/>
                  </a:lnTo>
                  <a:lnTo>
                    <a:pt x="340017" y="80251"/>
                  </a:lnTo>
                  <a:close/>
                </a:path>
                <a:path w="405129" h="522604">
                  <a:moveTo>
                    <a:pt x="404939" y="101600"/>
                  </a:moveTo>
                  <a:lnTo>
                    <a:pt x="403974" y="99885"/>
                  </a:lnTo>
                  <a:lnTo>
                    <a:pt x="400659" y="98958"/>
                  </a:lnTo>
                  <a:lnTo>
                    <a:pt x="398932" y="99923"/>
                  </a:lnTo>
                  <a:lnTo>
                    <a:pt x="398005" y="103251"/>
                  </a:lnTo>
                  <a:lnTo>
                    <a:pt x="398970" y="104965"/>
                  </a:lnTo>
                  <a:lnTo>
                    <a:pt x="402297" y="105892"/>
                  </a:lnTo>
                  <a:lnTo>
                    <a:pt x="404025" y="104927"/>
                  </a:lnTo>
                  <a:lnTo>
                    <a:pt x="404482" y="103263"/>
                  </a:lnTo>
                  <a:lnTo>
                    <a:pt x="404939" y="101600"/>
                  </a:lnTo>
                  <a:close/>
                </a:path>
              </a:pathLst>
            </a:custGeom>
            <a:solidFill>
              <a:srgbClr val="D2AC5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8" name="object 228"/>
            <p:cNvSpPr/>
            <p:nvPr/>
          </p:nvSpPr>
          <p:spPr>
            <a:xfrm>
              <a:off x="3051975" y="6584454"/>
              <a:ext cx="226695" cy="578485"/>
            </a:xfrm>
            <a:custGeom>
              <a:avLst/>
              <a:gdLst/>
              <a:ahLst/>
              <a:cxnLst/>
              <a:rect l="l" t="t" r="r" b="b"/>
              <a:pathLst>
                <a:path w="226695" h="578484">
                  <a:moveTo>
                    <a:pt x="129616" y="472922"/>
                  </a:moveTo>
                  <a:lnTo>
                    <a:pt x="98107" y="440423"/>
                  </a:lnTo>
                  <a:lnTo>
                    <a:pt x="73875" y="444881"/>
                  </a:lnTo>
                  <a:lnTo>
                    <a:pt x="28270" y="477215"/>
                  </a:lnTo>
                  <a:lnTo>
                    <a:pt x="1536" y="526186"/>
                  </a:lnTo>
                  <a:lnTo>
                    <a:pt x="0" y="550710"/>
                  </a:lnTo>
                  <a:lnTo>
                    <a:pt x="10312" y="569988"/>
                  </a:lnTo>
                  <a:lnTo>
                    <a:pt x="15265" y="574408"/>
                  </a:lnTo>
                  <a:lnTo>
                    <a:pt x="21412" y="577075"/>
                  </a:lnTo>
                  <a:lnTo>
                    <a:pt x="28244" y="578256"/>
                  </a:lnTo>
                  <a:lnTo>
                    <a:pt x="39738" y="578078"/>
                  </a:lnTo>
                  <a:lnTo>
                    <a:pt x="50190" y="573900"/>
                  </a:lnTo>
                  <a:lnTo>
                    <a:pt x="58750" y="566420"/>
                  </a:lnTo>
                  <a:lnTo>
                    <a:pt x="64528" y="556336"/>
                  </a:lnTo>
                  <a:lnTo>
                    <a:pt x="68224" y="547497"/>
                  </a:lnTo>
                  <a:lnTo>
                    <a:pt x="72644" y="539051"/>
                  </a:lnTo>
                  <a:lnTo>
                    <a:pt x="103339" y="507250"/>
                  </a:lnTo>
                  <a:lnTo>
                    <a:pt x="111036" y="502716"/>
                  </a:lnTo>
                  <a:lnTo>
                    <a:pt x="120853" y="494995"/>
                  </a:lnTo>
                  <a:lnTo>
                    <a:pt x="127266" y="484670"/>
                  </a:lnTo>
                  <a:lnTo>
                    <a:pt x="129616" y="472922"/>
                  </a:lnTo>
                  <a:close/>
                </a:path>
                <a:path w="226695" h="578484">
                  <a:moveTo>
                    <a:pt x="226580" y="131394"/>
                  </a:moveTo>
                  <a:lnTo>
                    <a:pt x="225818" y="120053"/>
                  </a:lnTo>
                  <a:lnTo>
                    <a:pt x="221297" y="109334"/>
                  </a:lnTo>
                  <a:lnTo>
                    <a:pt x="216509" y="101041"/>
                  </a:lnTo>
                  <a:lnTo>
                    <a:pt x="212483" y="92405"/>
                  </a:lnTo>
                  <a:lnTo>
                    <a:pt x="209308" y="83578"/>
                  </a:lnTo>
                  <a:lnTo>
                    <a:pt x="207086" y="74714"/>
                  </a:lnTo>
                  <a:lnTo>
                    <a:pt x="205892" y="66294"/>
                  </a:lnTo>
                  <a:lnTo>
                    <a:pt x="205473" y="57581"/>
                  </a:lnTo>
                  <a:lnTo>
                    <a:pt x="205816" y="48717"/>
                  </a:lnTo>
                  <a:lnTo>
                    <a:pt x="206883" y="39839"/>
                  </a:lnTo>
                  <a:lnTo>
                    <a:pt x="206692" y="27355"/>
                  </a:lnTo>
                  <a:lnTo>
                    <a:pt x="178358" y="266"/>
                  </a:lnTo>
                  <a:lnTo>
                    <a:pt x="173240" y="0"/>
                  </a:lnTo>
                  <a:lnTo>
                    <a:pt x="168198" y="977"/>
                  </a:lnTo>
                  <a:lnTo>
                    <a:pt x="149517" y="12344"/>
                  </a:lnTo>
                  <a:lnTo>
                    <a:pt x="138353" y="34302"/>
                  </a:lnTo>
                  <a:lnTo>
                    <a:pt x="134162" y="61912"/>
                  </a:lnTo>
                  <a:lnTo>
                    <a:pt x="136385" y="90182"/>
                  </a:lnTo>
                  <a:lnTo>
                    <a:pt x="144919" y="117195"/>
                  </a:lnTo>
                  <a:lnTo>
                    <a:pt x="159131" y="141135"/>
                  </a:lnTo>
                  <a:lnTo>
                    <a:pt x="177685" y="157238"/>
                  </a:lnTo>
                  <a:lnTo>
                    <a:pt x="199263" y="160731"/>
                  </a:lnTo>
                  <a:lnTo>
                    <a:pt x="205778" y="159461"/>
                  </a:lnTo>
                  <a:lnTo>
                    <a:pt x="211632" y="156197"/>
                  </a:lnTo>
                  <a:lnTo>
                    <a:pt x="216725" y="151485"/>
                  </a:lnTo>
                  <a:lnTo>
                    <a:pt x="223558" y="142240"/>
                  </a:lnTo>
                  <a:lnTo>
                    <a:pt x="226580" y="131394"/>
                  </a:lnTo>
                  <a:close/>
                </a:path>
              </a:pathLst>
            </a:custGeom>
            <a:solidFill>
              <a:srgbClr val="FFFFFF">
                <a:alpha val="58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9" name="object 229"/>
            <p:cNvSpPr/>
            <p:nvPr/>
          </p:nvSpPr>
          <p:spPr>
            <a:xfrm>
              <a:off x="3140288" y="6446792"/>
              <a:ext cx="561340" cy="207645"/>
            </a:xfrm>
            <a:custGeom>
              <a:avLst/>
              <a:gdLst/>
              <a:ahLst/>
              <a:cxnLst/>
              <a:rect l="l" t="t" r="r" b="b"/>
              <a:pathLst>
                <a:path w="561339" h="207645">
                  <a:moveTo>
                    <a:pt x="62020" y="0"/>
                  </a:moveTo>
                  <a:lnTo>
                    <a:pt x="29798" y="1780"/>
                  </a:lnTo>
                  <a:lnTo>
                    <a:pt x="9757" y="10104"/>
                  </a:lnTo>
                  <a:lnTo>
                    <a:pt x="0" y="25338"/>
                  </a:lnTo>
                  <a:lnTo>
                    <a:pt x="460" y="43431"/>
                  </a:lnTo>
                  <a:lnTo>
                    <a:pt x="39938" y="79134"/>
                  </a:lnTo>
                  <a:lnTo>
                    <a:pt x="81826" y="99341"/>
                  </a:lnTo>
                  <a:lnTo>
                    <a:pt x="120661" y="115063"/>
                  </a:lnTo>
                  <a:lnTo>
                    <a:pt x="164755" y="130942"/>
                  </a:lnTo>
                  <a:lnTo>
                    <a:pt x="212990" y="146597"/>
                  </a:lnTo>
                  <a:lnTo>
                    <a:pt x="264248" y="161647"/>
                  </a:lnTo>
                  <a:lnTo>
                    <a:pt x="315888" y="175310"/>
                  </a:lnTo>
                  <a:lnTo>
                    <a:pt x="365261" y="186889"/>
                  </a:lnTo>
                  <a:lnTo>
                    <a:pt x="411210" y="196134"/>
                  </a:lnTo>
                  <a:lnTo>
                    <a:pt x="452577" y="202795"/>
                  </a:lnTo>
                  <a:lnTo>
                    <a:pt x="498873" y="207192"/>
                  </a:lnTo>
                  <a:lnTo>
                    <a:pt x="531091" y="205412"/>
                  </a:lnTo>
                  <a:lnTo>
                    <a:pt x="551132" y="197088"/>
                  </a:lnTo>
                  <a:lnTo>
                    <a:pt x="560895" y="181853"/>
                  </a:lnTo>
                  <a:lnTo>
                    <a:pt x="560432" y="163761"/>
                  </a:lnTo>
                  <a:lnTo>
                    <a:pt x="520945" y="128057"/>
                  </a:lnTo>
                  <a:lnTo>
                    <a:pt x="479056" y="107850"/>
                  </a:lnTo>
                  <a:lnTo>
                    <a:pt x="440221" y="92128"/>
                  </a:lnTo>
                  <a:lnTo>
                    <a:pt x="396127" y="76250"/>
                  </a:lnTo>
                  <a:lnTo>
                    <a:pt x="347892" y="60594"/>
                  </a:lnTo>
                  <a:lnTo>
                    <a:pt x="296633" y="45544"/>
                  </a:lnTo>
                  <a:lnTo>
                    <a:pt x="244996" y="31882"/>
                  </a:lnTo>
                  <a:lnTo>
                    <a:pt x="195627" y="20303"/>
                  </a:lnTo>
                  <a:lnTo>
                    <a:pt x="149683" y="11058"/>
                  </a:lnTo>
                  <a:lnTo>
                    <a:pt x="108318" y="4396"/>
                  </a:lnTo>
                  <a:lnTo>
                    <a:pt x="62020" y="0"/>
                  </a:lnTo>
                  <a:close/>
                </a:path>
              </a:pathLst>
            </a:custGeom>
            <a:solidFill>
              <a:srgbClr val="AE68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0" name="object 230"/>
            <p:cNvSpPr/>
            <p:nvPr/>
          </p:nvSpPr>
          <p:spPr>
            <a:xfrm>
              <a:off x="3140288" y="6446792"/>
              <a:ext cx="561340" cy="207645"/>
            </a:xfrm>
            <a:custGeom>
              <a:avLst/>
              <a:gdLst/>
              <a:ahLst/>
              <a:cxnLst/>
              <a:rect l="l" t="t" r="r" b="b"/>
              <a:pathLst>
                <a:path w="561339" h="207645">
                  <a:moveTo>
                    <a:pt x="62020" y="0"/>
                  </a:moveTo>
                  <a:lnTo>
                    <a:pt x="29798" y="1780"/>
                  </a:lnTo>
                  <a:lnTo>
                    <a:pt x="9757" y="10104"/>
                  </a:lnTo>
                  <a:lnTo>
                    <a:pt x="0" y="25338"/>
                  </a:lnTo>
                  <a:lnTo>
                    <a:pt x="460" y="43431"/>
                  </a:lnTo>
                  <a:lnTo>
                    <a:pt x="39938" y="79134"/>
                  </a:lnTo>
                  <a:lnTo>
                    <a:pt x="81826" y="99341"/>
                  </a:lnTo>
                  <a:lnTo>
                    <a:pt x="120661" y="115063"/>
                  </a:lnTo>
                  <a:lnTo>
                    <a:pt x="164755" y="130942"/>
                  </a:lnTo>
                  <a:lnTo>
                    <a:pt x="212990" y="146597"/>
                  </a:lnTo>
                  <a:lnTo>
                    <a:pt x="264248" y="161647"/>
                  </a:lnTo>
                  <a:lnTo>
                    <a:pt x="315888" y="175310"/>
                  </a:lnTo>
                  <a:lnTo>
                    <a:pt x="365261" y="186889"/>
                  </a:lnTo>
                  <a:lnTo>
                    <a:pt x="411210" y="196134"/>
                  </a:lnTo>
                  <a:lnTo>
                    <a:pt x="452577" y="202795"/>
                  </a:lnTo>
                  <a:lnTo>
                    <a:pt x="498873" y="207192"/>
                  </a:lnTo>
                  <a:lnTo>
                    <a:pt x="531091" y="205412"/>
                  </a:lnTo>
                  <a:lnTo>
                    <a:pt x="551132" y="197088"/>
                  </a:lnTo>
                  <a:lnTo>
                    <a:pt x="560895" y="181853"/>
                  </a:lnTo>
                  <a:lnTo>
                    <a:pt x="560432" y="163761"/>
                  </a:lnTo>
                  <a:lnTo>
                    <a:pt x="520945" y="128057"/>
                  </a:lnTo>
                  <a:lnTo>
                    <a:pt x="479056" y="107850"/>
                  </a:lnTo>
                  <a:lnTo>
                    <a:pt x="440221" y="92128"/>
                  </a:lnTo>
                  <a:lnTo>
                    <a:pt x="396127" y="76250"/>
                  </a:lnTo>
                  <a:lnTo>
                    <a:pt x="347892" y="60594"/>
                  </a:lnTo>
                  <a:lnTo>
                    <a:pt x="296633" y="45544"/>
                  </a:lnTo>
                  <a:lnTo>
                    <a:pt x="244996" y="31882"/>
                  </a:lnTo>
                  <a:lnTo>
                    <a:pt x="195627" y="20303"/>
                  </a:lnTo>
                  <a:lnTo>
                    <a:pt x="149683" y="11058"/>
                  </a:lnTo>
                  <a:lnTo>
                    <a:pt x="108318" y="4396"/>
                  </a:lnTo>
                  <a:lnTo>
                    <a:pt x="62020" y="0"/>
                  </a:lnTo>
                  <a:close/>
                </a:path>
              </a:pathLst>
            </a:custGeom>
            <a:solidFill>
              <a:srgbClr val="9252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1" name="object 231"/>
            <p:cNvSpPr/>
            <p:nvPr/>
          </p:nvSpPr>
          <p:spPr>
            <a:xfrm>
              <a:off x="3152701" y="6446787"/>
              <a:ext cx="546735" cy="169545"/>
            </a:xfrm>
            <a:custGeom>
              <a:avLst/>
              <a:gdLst/>
              <a:ahLst/>
              <a:cxnLst/>
              <a:rect l="l" t="t" r="r" b="b"/>
              <a:pathLst>
                <a:path w="546735" h="169545">
                  <a:moveTo>
                    <a:pt x="34623" y="0"/>
                  </a:moveTo>
                  <a:lnTo>
                    <a:pt x="14323" y="2496"/>
                  </a:lnTo>
                  <a:lnTo>
                    <a:pt x="0" y="8286"/>
                  </a:lnTo>
                  <a:lnTo>
                    <a:pt x="9255" y="20662"/>
                  </a:lnTo>
                  <a:lnTo>
                    <a:pt x="48748" y="46695"/>
                  </a:lnTo>
                  <a:lnTo>
                    <a:pt x="118870" y="76992"/>
                  </a:lnTo>
                  <a:lnTo>
                    <a:pt x="162964" y="92871"/>
                  </a:lnTo>
                  <a:lnTo>
                    <a:pt x="211200" y="108527"/>
                  </a:lnTo>
                  <a:lnTo>
                    <a:pt x="262458" y="123577"/>
                  </a:lnTo>
                  <a:lnTo>
                    <a:pt x="314097" y="137239"/>
                  </a:lnTo>
                  <a:lnTo>
                    <a:pt x="363470" y="148817"/>
                  </a:lnTo>
                  <a:lnTo>
                    <a:pt x="409419" y="158058"/>
                  </a:lnTo>
                  <a:lnTo>
                    <a:pt x="450786" y="164712"/>
                  </a:lnTo>
                  <a:lnTo>
                    <a:pt x="512060" y="169122"/>
                  </a:lnTo>
                  <a:lnTo>
                    <a:pt x="532360" y="166623"/>
                  </a:lnTo>
                  <a:lnTo>
                    <a:pt x="546684" y="160826"/>
                  </a:lnTo>
                  <a:lnTo>
                    <a:pt x="537429" y="148458"/>
                  </a:lnTo>
                  <a:lnTo>
                    <a:pt x="497935" y="122430"/>
                  </a:lnTo>
                  <a:lnTo>
                    <a:pt x="427813" y="92132"/>
                  </a:lnTo>
                  <a:lnTo>
                    <a:pt x="383719" y="76253"/>
                  </a:lnTo>
                  <a:lnTo>
                    <a:pt x="335484" y="60598"/>
                  </a:lnTo>
                  <a:lnTo>
                    <a:pt x="284226" y="45548"/>
                  </a:lnTo>
                  <a:lnTo>
                    <a:pt x="232586" y="31891"/>
                  </a:lnTo>
                  <a:lnTo>
                    <a:pt x="183213" y="20312"/>
                  </a:lnTo>
                  <a:lnTo>
                    <a:pt x="137264" y="11063"/>
                  </a:lnTo>
                  <a:lnTo>
                    <a:pt x="95897" y="4400"/>
                  </a:lnTo>
                  <a:lnTo>
                    <a:pt x="34623" y="0"/>
                  </a:lnTo>
                  <a:close/>
                </a:path>
              </a:pathLst>
            </a:custGeom>
            <a:solidFill>
              <a:srgbClr val="CD77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2" name="object 232"/>
            <p:cNvSpPr/>
            <p:nvPr/>
          </p:nvSpPr>
          <p:spPr>
            <a:xfrm>
              <a:off x="2985335" y="8078945"/>
              <a:ext cx="605790" cy="578485"/>
            </a:xfrm>
            <a:custGeom>
              <a:avLst/>
              <a:gdLst/>
              <a:ahLst/>
              <a:cxnLst/>
              <a:rect l="l" t="t" r="r" b="b"/>
              <a:pathLst>
                <a:path w="605789" h="578484">
                  <a:moveTo>
                    <a:pt x="595411" y="516260"/>
                  </a:moveTo>
                  <a:lnTo>
                    <a:pt x="183688" y="516260"/>
                  </a:lnTo>
                  <a:lnTo>
                    <a:pt x="230981" y="540950"/>
                  </a:lnTo>
                  <a:lnTo>
                    <a:pt x="279849" y="559521"/>
                  </a:lnTo>
                  <a:lnTo>
                    <a:pt x="329446" y="571956"/>
                  </a:lnTo>
                  <a:lnTo>
                    <a:pt x="378926" y="578236"/>
                  </a:lnTo>
                  <a:lnTo>
                    <a:pt x="427443" y="578345"/>
                  </a:lnTo>
                  <a:lnTo>
                    <a:pt x="474149" y="572266"/>
                  </a:lnTo>
                  <a:lnTo>
                    <a:pt x="518200" y="559981"/>
                  </a:lnTo>
                  <a:lnTo>
                    <a:pt x="558748" y="541472"/>
                  </a:lnTo>
                  <a:lnTo>
                    <a:pt x="594948" y="516723"/>
                  </a:lnTo>
                  <a:lnTo>
                    <a:pt x="595411" y="516260"/>
                  </a:lnTo>
                  <a:close/>
                </a:path>
                <a:path w="605789" h="578484">
                  <a:moveTo>
                    <a:pt x="1888" y="500410"/>
                  </a:moveTo>
                  <a:lnTo>
                    <a:pt x="3784" y="502188"/>
                  </a:lnTo>
                  <a:lnTo>
                    <a:pt x="6536" y="504589"/>
                  </a:lnTo>
                  <a:lnTo>
                    <a:pt x="7755" y="505579"/>
                  </a:lnTo>
                  <a:lnTo>
                    <a:pt x="60946" y="533308"/>
                  </a:lnTo>
                  <a:lnTo>
                    <a:pt x="95698" y="538917"/>
                  </a:lnTo>
                  <a:lnTo>
                    <a:pt x="136891" y="534714"/>
                  </a:lnTo>
                  <a:lnTo>
                    <a:pt x="183688" y="516260"/>
                  </a:lnTo>
                  <a:lnTo>
                    <a:pt x="595411" y="516260"/>
                  </a:lnTo>
                  <a:lnTo>
                    <a:pt x="602981" y="508690"/>
                  </a:lnTo>
                  <a:lnTo>
                    <a:pt x="604030" y="502188"/>
                  </a:lnTo>
                  <a:lnTo>
                    <a:pt x="22500" y="502188"/>
                  </a:lnTo>
                  <a:lnTo>
                    <a:pt x="17128" y="502010"/>
                  </a:lnTo>
                  <a:lnTo>
                    <a:pt x="11108" y="501629"/>
                  </a:lnTo>
                  <a:lnTo>
                    <a:pt x="6650" y="501185"/>
                  </a:lnTo>
                  <a:lnTo>
                    <a:pt x="1888" y="500410"/>
                  </a:lnTo>
                  <a:close/>
                </a:path>
                <a:path w="605789" h="578484">
                  <a:moveTo>
                    <a:pt x="260487" y="0"/>
                  </a:moveTo>
                  <a:lnTo>
                    <a:pt x="215586" y="4151"/>
                  </a:lnTo>
                  <a:lnTo>
                    <a:pt x="173011" y="13803"/>
                  </a:lnTo>
                  <a:lnTo>
                    <a:pt x="133451" y="28855"/>
                  </a:lnTo>
                  <a:lnTo>
                    <a:pt x="97596" y="49207"/>
                  </a:lnTo>
                  <a:lnTo>
                    <a:pt x="66136" y="74756"/>
                  </a:lnTo>
                  <a:lnTo>
                    <a:pt x="39759" y="105402"/>
                  </a:lnTo>
                  <a:lnTo>
                    <a:pt x="17701" y="144498"/>
                  </a:lnTo>
                  <a:lnTo>
                    <a:pt x="4543" y="186444"/>
                  </a:lnTo>
                  <a:lnTo>
                    <a:pt x="0" y="230344"/>
                  </a:lnTo>
                  <a:lnTo>
                    <a:pt x="3785" y="275303"/>
                  </a:lnTo>
                  <a:lnTo>
                    <a:pt x="15613" y="320423"/>
                  </a:lnTo>
                  <a:lnTo>
                    <a:pt x="35200" y="364810"/>
                  </a:lnTo>
                  <a:lnTo>
                    <a:pt x="62258" y="407565"/>
                  </a:lnTo>
                  <a:lnTo>
                    <a:pt x="96503" y="447794"/>
                  </a:lnTo>
                  <a:lnTo>
                    <a:pt x="95792" y="450131"/>
                  </a:lnTo>
                  <a:lnTo>
                    <a:pt x="85835" y="470705"/>
                  </a:lnTo>
                  <a:lnTo>
                    <a:pt x="85365" y="471543"/>
                  </a:lnTo>
                  <a:lnTo>
                    <a:pt x="61844" y="493209"/>
                  </a:lnTo>
                  <a:lnTo>
                    <a:pt x="59292" y="494568"/>
                  </a:lnTo>
                  <a:lnTo>
                    <a:pt x="29586" y="501960"/>
                  </a:lnTo>
                  <a:lnTo>
                    <a:pt x="25535" y="502163"/>
                  </a:lnTo>
                  <a:lnTo>
                    <a:pt x="22500" y="502188"/>
                  </a:lnTo>
                  <a:lnTo>
                    <a:pt x="604030" y="502188"/>
                  </a:lnTo>
                  <a:lnTo>
                    <a:pt x="605449" y="493389"/>
                  </a:lnTo>
                  <a:lnTo>
                    <a:pt x="605449" y="162038"/>
                  </a:lnTo>
                  <a:lnTo>
                    <a:pt x="578216" y="130609"/>
                  </a:lnTo>
                  <a:lnTo>
                    <a:pt x="539884" y="96179"/>
                  </a:lnTo>
                  <a:lnTo>
                    <a:pt x="495740" y="65296"/>
                  </a:lnTo>
                  <a:lnTo>
                    <a:pt x="449555" y="40426"/>
                  </a:lnTo>
                  <a:lnTo>
                    <a:pt x="402247" y="21562"/>
                  </a:lnTo>
                  <a:lnTo>
                    <a:pt x="354507" y="8604"/>
                  </a:lnTo>
                  <a:lnTo>
                    <a:pt x="307023" y="1450"/>
                  </a:lnTo>
                  <a:lnTo>
                    <a:pt x="260487" y="0"/>
                  </a:lnTo>
                  <a:close/>
                </a:path>
              </a:pathLst>
            </a:custGeom>
            <a:solidFill>
              <a:srgbClr val="5354A4">
                <a:alpha val="51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3" name="object 233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2999529" y="8396502"/>
              <a:ext cx="239166" cy="209811"/>
            </a:xfrm>
            <a:prstGeom prst="rect">
              <a:avLst/>
            </a:prstGeom>
          </p:spPr>
        </p:pic>
        <p:sp>
          <p:nvSpPr>
            <p:cNvPr id="234" name="object 234"/>
            <p:cNvSpPr/>
            <p:nvPr/>
          </p:nvSpPr>
          <p:spPr>
            <a:xfrm>
              <a:off x="2976187" y="7942305"/>
              <a:ext cx="728345" cy="654050"/>
            </a:xfrm>
            <a:custGeom>
              <a:avLst/>
              <a:gdLst/>
              <a:ahLst/>
              <a:cxnLst/>
              <a:rect l="l" t="t" r="r" b="b"/>
              <a:pathLst>
                <a:path w="728345" h="654050">
                  <a:moveTo>
                    <a:pt x="289441" y="0"/>
                  </a:moveTo>
                  <a:lnTo>
                    <a:pt x="244513" y="1947"/>
                  </a:lnTo>
                  <a:lnTo>
                    <a:pt x="201530" y="9180"/>
                  </a:lnTo>
                  <a:lnTo>
                    <a:pt x="161071" y="21639"/>
                  </a:lnTo>
                  <a:lnTo>
                    <a:pt x="123718" y="39263"/>
                  </a:lnTo>
                  <a:lnTo>
                    <a:pt x="90050" y="61991"/>
                  </a:lnTo>
                  <a:lnTo>
                    <a:pt x="60647" y="89763"/>
                  </a:lnTo>
                  <a:lnTo>
                    <a:pt x="36088" y="122518"/>
                  </a:lnTo>
                  <a:lnTo>
                    <a:pt x="17517" y="159002"/>
                  </a:lnTo>
                  <a:lnTo>
                    <a:pt x="5555" y="197639"/>
                  </a:lnTo>
                  <a:lnTo>
                    <a:pt x="0" y="237879"/>
                  </a:lnTo>
                  <a:lnTo>
                    <a:pt x="650" y="279176"/>
                  </a:lnTo>
                  <a:lnTo>
                    <a:pt x="7305" y="320983"/>
                  </a:lnTo>
                  <a:lnTo>
                    <a:pt x="19764" y="362752"/>
                  </a:lnTo>
                  <a:lnTo>
                    <a:pt x="37825" y="403937"/>
                  </a:lnTo>
                  <a:lnTo>
                    <a:pt x="61286" y="443989"/>
                  </a:lnTo>
                  <a:lnTo>
                    <a:pt x="89947" y="482361"/>
                  </a:lnTo>
                  <a:lnTo>
                    <a:pt x="123606" y="518506"/>
                  </a:lnTo>
                  <a:lnTo>
                    <a:pt x="162061" y="551878"/>
                  </a:lnTo>
                  <a:lnTo>
                    <a:pt x="205113" y="581927"/>
                  </a:lnTo>
                  <a:lnTo>
                    <a:pt x="251062" y="607317"/>
                  </a:lnTo>
                  <a:lnTo>
                    <a:pt x="297968" y="627118"/>
                  </a:lnTo>
                  <a:lnTo>
                    <a:pt x="345249" y="641390"/>
                  </a:lnTo>
                  <a:lnTo>
                    <a:pt x="392325" y="650196"/>
                  </a:lnTo>
                  <a:lnTo>
                    <a:pt x="438617" y="653595"/>
                  </a:lnTo>
                  <a:lnTo>
                    <a:pt x="483544" y="651647"/>
                  </a:lnTo>
                  <a:lnTo>
                    <a:pt x="526527" y="644414"/>
                  </a:lnTo>
                  <a:lnTo>
                    <a:pt x="566985" y="631955"/>
                  </a:lnTo>
                  <a:lnTo>
                    <a:pt x="604338" y="614332"/>
                  </a:lnTo>
                  <a:lnTo>
                    <a:pt x="638006" y="591604"/>
                  </a:lnTo>
                  <a:lnTo>
                    <a:pt x="667409" y="563832"/>
                  </a:lnTo>
                  <a:lnTo>
                    <a:pt x="691967" y="531077"/>
                  </a:lnTo>
                  <a:lnTo>
                    <a:pt x="710538" y="494592"/>
                  </a:lnTo>
                  <a:lnTo>
                    <a:pt x="722501" y="455956"/>
                  </a:lnTo>
                  <a:lnTo>
                    <a:pt x="728056" y="415715"/>
                  </a:lnTo>
                  <a:lnTo>
                    <a:pt x="727406" y="374418"/>
                  </a:lnTo>
                  <a:lnTo>
                    <a:pt x="720751" y="332611"/>
                  </a:lnTo>
                  <a:lnTo>
                    <a:pt x="708293" y="290842"/>
                  </a:lnTo>
                  <a:lnTo>
                    <a:pt x="690233" y="249658"/>
                  </a:lnTo>
                  <a:lnTo>
                    <a:pt x="666773" y="209606"/>
                  </a:lnTo>
                  <a:lnTo>
                    <a:pt x="638114" y="171234"/>
                  </a:lnTo>
                  <a:lnTo>
                    <a:pt x="604457" y="135088"/>
                  </a:lnTo>
                  <a:lnTo>
                    <a:pt x="566004" y="101717"/>
                  </a:lnTo>
                  <a:lnTo>
                    <a:pt x="522956" y="71667"/>
                  </a:lnTo>
                  <a:lnTo>
                    <a:pt x="477003" y="46278"/>
                  </a:lnTo>
                  <a:lnTo>
                    <a:pt x="430095" y="26477"/>
                  </a:lnTo>
                  <a:lnTo>
                    <a:pt x="382812" y="12204"/>
                  </a:lnTo>
                  <a:lnTo>
                    <a:pt x="335734" y="3398"/>
                  </a:lnTo>
                  <a:lnTo>
                    <a:pt x="289441" y="0"/>
                  </a:lnTo>
                  <a:close/>
                </a:path>
              </a:pathLst>
            </a:custGeom>
            <a:solidFill>
              <a:srgbClr val="76A2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5" name="object 235"/>
            <p:cNvSpPr/>
            <p:nvPr/>
          </p:nvSpPr>
          <p:spPr>
            <a:xfrm>
              <a:off x="2987740" y="7957494"/>
              <a:ext cx="480059" cy="624840"/>
            </a:xfrm>
            <a:custGeom>
              <a:avLst/>
              <a:gdLst/>
              <a:ahLst/>
              <a:cxnLst/>
              <a:rect l="l" t="t" r="r" b="b"/>
              <a:pathLst>
                <a:path w="480060" h="624840">
                  <a:moveTo>
                    <a:pt x="236151" y="0"/>
                  </a:moveTo>
                  <a:lnTo>
                    <a:pt x="186192" y="8163"/>
                  </a:lnTo>
                  <a:lnTo>
                    <a:pt x="140002" y="23652"/>
                  </a:lnTo>
                  <a:lnTo>
                    <a:pt x="98576" y="46381"/>
                  </a:lnTo>
                  <a:lnTo>
                    <a:pt x="62908" y="76265"/>
                  </a:lnTo>
                  <a:lnTo>
                    <a:pt x="33992" y="113220"/>
                  </a:lnTo>
                  <a:lnTo>
                    <a:pt x="15154" y="151156"/>
                  </a:lnTo>
                  <a:lnTo>
                    <a:pt x="3910" y="191559"/>
                  </a:lnTo>
                  <a:lnTo>
                    <a:pt x="0" y="233747"/>
                  </a:lnTo>
                  <a:lnTo>
                    <a:pt x="3164" y="277039"/>
                  </a:lnTo>
                  <a:lnTo>
                    <a:pt x="13145" y="320754"/>
                  </a:lnTo>
                  <a:lnTo>
                    <a:pt x="29681" y="364210"/>
                  </a:lnTo>
                  <a:lnTo>
                    <a:pt x="52515" y="406725"/>
                  </a:lnTo>
                  <a:lnTo>
                    <a:pt x="81386" y="447619"/>
                  </a:lnTo>
                  <a:lnTo>
                    <a:pt x="116036" y="486210"/>
                  </a:lnTo>
                  <a:lnTo>
                    <a:pt x="156204" y="521817"/>
                  </a:lnTo>
                  <a:lnTo>
                    <a:pt x="201632" y="553758"/>
                  </a:lnTo>
                  <a:lnTo>
                    <a:pt x="247839" y="579236"/>
                  </a:lnTo>
                  <a:lnTo>
                    <a:pt x="294941" y="598963"/>
                  </a:lnTo>
                  <a:lnTo>
                    <a:pt x="342323" y="613014"/>
                  </a:lnTo>
                  <a:lnTo>
                    <a:pt x="389370" y="621464"/>
                  </a:lnTo>
                  <a:lnTo>
                    <a:pt x="435469" y="624386"/>
                  </a:lnTo>
                  <a:lnTo>
                    <a:pt x="480004" y="621855"/>
                  </a:lnTo>
                  <a:lnTo>
                    <a:pt x="439523" y="617686"/>
                  </a:lnTo>
                  <a:lnTo>
                    <a:pt x="397775" y="608479"/>
                  </a:lnTo>
                  <a:lnTo>
                    <a:pt x="355060" y="594176"/>
                  </a:lnTo>
                  <a:lnTo>
                    <a:pt x="311681" y="574719"/>
                  </a:lnTo>
                  <a:lnTo>
                    <a:pt x="267939" y="550049"/>
                  </a:lnTo>
                  <a:lnTo>
                    <a:pt x="225893" y="520753"/>
                  </a:lnTo>
                  <a:lnTo>
                    <a:pt x="187885" y="488034"/>
                  </a:lnTo>
                  <a:lnTo>
                    <a:pt x="154187" y="452478"/>
                  </a:lnTo>
                  <a:lnTo>
                    <a:pt x="125071" y="414666"/>
                  </a:lnTo>
                  <a:lnTo>
                    <a:pt x="100811" y="375184"/>
                  </a:lnTo>
                  <a:lnTo>
                    <a:pt x="81678" y="334614"/>
                  </a:lnTo>
                  <a:lnTo>
                    <a:pt x="67945" y="293541"/>
                  </a:lnTo>
                  <a:lnTo>
                    <a:pt x="59885" y="252548"/>
                  </a:lnTo>
                  <a:lnTo>
                    <a:pt x="57770" y="212219"/>
                  </a:lnTo>
                  <a:lnTo>
                    <a:pt x="61873" y="173138"/>
                  </a:lnTo>
                  <a:lnTo>
                    <a:pt x="72466" y="135888"/>
                  </a:lnTo>
                  <a:lnTo>
                    <a:pt x="89822" y="101053"/>
                  </a:lnTo>
                  <a:lnTo>
                    <a:pt x="118538" y="63982"/>
                  </a:lnTo>
                  <a:lnTo>
                    <a:pt x="152999" y="34867"/>
                  </a:lnTo>
                  <a:lnTo>
                    <a:pt x="192454" y="13582"/>
                  </a:lnTo>
                  <a:lnTo>
                    <a:pt x="236151" y="0"/>
                  </a:lnTo>
                  <a:close/>
                </a:path>
              </a:pathLst>
            </a:custGeom>
            <a:solidFill>
              <a:srgbClr val="E1E1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6" name="object 236"/>
            <p:cNvSpPr/>
            <p:nvPr/>
          </p:nvSpPr>
          <p:spPr>
            <a:xfrm>
              <a:off x="3621186" y="8220450"/>
              <a:ext cx="57150" cy="179070"/>
            </a:xfrm>
            <a:custGeom>
              <a:avLst/>
              <a:gdLst/>
              <a:ahLst/>
              <a:cxnLst/>
              <a:rect l="l" t="t" r="r" b="b"/>
              <a:pathLst>
                <a:path w="57150" h="179070">
                  <a:moveTo>
                    <a:pt x="16018" y="0"/>
                  </a:moveTo>
                  <a:lnTo>
                    <a:pt x="5174" y="7512"/>
                  </a:lnTo>
                  <a:lnTo>
                    <a:pt x="462" y="26476"/>
                  </a:lnTo>
                  <a:lnTo>
                    <a:pt x="0" y="54446"/>
                  </a:lnTo>
                  <a:lnTo>
                    <a:pt x="1908" y="88976"/>
                  </a:lnTo>
                  <a:lnTo>
                    <a:pt x="4631" y="123968"/>
                  </a:lnTo>
                  <a:lnTo>
                    <a:pt x="8879" y="152773"/>
                  </a:lnTo>
                  <a:lnTo>
                    <a:pt x="16144" y="172088"/>
                  </a:lnTo>
                  <a:lnTo>
                    <a:pt x="27917" y="178612"/>
                  </a:lnTo>
                  <a:lnTo>
                    <a:pt x="41101" y="170683"/>
                  </a:lnTo>
                  <a:lnTo>
                    <a:pt x="50974" y="150802"/>
                  </a:lnTo>
                  <a:lnTo>
                    <a:pt x="56600" y="121916"/>
                  </a:lnTo>
                  <a:lnTo>
                    <a:pt x="57039" y="86969"/>
                  </a:lnTo>
                  <a:lnTo>
                    <a:pt x="51970" y="52388"/>
                  </a:lnTo>
                  <a:lnTo>
                    <a:pt x="42562" y="24501"/>
                  </a:lnTo>
                  <a:lnTo>
                    <a:pt x="30137" y="6105"/>
                  </a:lnTo>
                  <a:lnTo>
                    <a:pt x="1601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7" name="object 237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2854706" y="3647638"/>
              <a:ext cx="736079" cy="913313"/>
            </a:xfrm>
            <a:prstGeom prst="rect">
              <a:avLst/>
            </a:prstGeom>
          </p:spPr>
        </p:pic>
        <p:sp>
          <p:nvSpPr>
            <p:cNvPr id="238" name="object 238"/>
            <p:cNvSpPr/>
            <p:nvPr/>
          </p:nvSpPr>
          <p:spPr>
            <a:xfrm>
              <a:off x="9699037" y="9731740"/>
              <a:ext cx="494030" cy="581660"/>
            </a:xfrm>
            <a:custGeom>
              <a:avLst/>
              <a:gdLst/>
              <a:ahLst/>
              <a:cxnLst/>
              <a:rect l="l" t="t" r="r" b="b"/>
              <a:pathLst>
                <a:path w="494029" h="581659">
                  <a:moveTo>
                    <a:pt x="403083" y="0"/>
                  </a:moveTo>
                  <a:lnTo>
                    <a:pt x="372244" y="29558"/>
                  </a:lnTo>
                  <a:lnTo>
                    <a:pt x="340571" y="61222"/>
                  </a:lnTo>
                  <a:lnTo>
                    <a:pt x="308295" y="94959"/>
                  </a:lnTo>
                  <a:lnTo>
                    <a:pt x="275647" y="130738"/>
                  </a:lnTo>
                  <a:lnTo>
                    <a:pt x="242858" y="168530"/>
                  </a:lnTo>
                  <a:lnTo>
                    <a:pt x="210159" y="208301"/>
                  </a:lnTo>
                  <a:lnTo>
                    <a:pt x="177782" y="250022"/>
                  </a:lnTo>
                  <a:lnTo>
                    <a:pt x="145956" y="293662"/>
                  </a:lnTo>
                  <a:lnTo>
                    <a:pt x="114914" y="339189"/>
                  </a:lnTo>
                  <a:lnTo>
                    <a:pt x="84886" y="386571"/>
                  </a:lnTo>
                  <a:lnTo>
                    <a:pt x="56104" y="435779"/>
                  </a:lnTo>
                  <a:lnTo>
                    <a:pt x="28797" y="486781"/>
                  </a:lnTo>
                  <a:lnTo>
                    <a:pt x="3199" y="539546"/>
                  </a:lnTo>
                  <a:lnTo>
                    <a:pt x="0" y="550157"/>
                  </a:lnTo>
                  <a:lnTo>
                    <a:pt x="28" y="560177"/>
                  </a:lnTo>
                  <a:lnTo>
                    <a:pt x="3207" y="569036"/>
                  </a:lnTo>
                  <a:lnTo>
                    <a:pt x="9460" y="576160"/>
                  </a:lnTo>
                  <a:lnTo>
                    <a:pt x="17872" y="580494"/>
                  </a:lnTo>
                  <a:lnTo>
                    <a:pt x="27368" y="581544"/>
                  </a:lnTo>
                  <a:lnTo>
                    <a:pt x="37315" y="579323"/>
                  </a:lnTo>
                  <a:lnTo>
                    <a:pt x="89574" y="540993"/>
                  </a:lnTo>
                  <a:lnTo>
                    <a:pt x="130312" y="507082"/>
                  </a:lnTo>
                  <a:lnTo>
                    <a:pt x="169304" y="472291"/>
                  </a:lnTo>
                  <a:lnTo>
                    <a:pt x="206567" y="436792"/>
                  </a:lnTo>
                  <a:lnTo>
                    <a:pt x="242114" y="400761"/>
                  </a:lnTo>
                  <a:lnTo>
                    <a:pt x="275959" y="364371"/>
                  </a:lnTo>
                  <a:lnTo>
                    <a:pt x="308118" y="327796"/>
                  </a:lnTo>
                  <a:lnTo>
                    <a:pt x="338606" y="291211"/>
                  </a:lnTo>
                  <a:lnTo>
                    <a:pt x="374774" y="245204"/>
                  </a:lnTo>
                  <a:lnTo>
                    <a:pt x="408304" y="199814"/>
                  </a:lnTo>
                  <a:lnTo>
                    <a:pt x="439247" y="155381"/>
                  </a:lnTo>
                  <a:lnTo>
                    <a:pt x="467656" y="112246"/>
                  </a:lnTo>
                  <a:lnTo>
                    <a:pt x="493584" y="70751"/>
                  </a:lnTo>
                  <a:lnTo>
                    <a:pt x="403083" y="0"/>
                  </a:lnTo>
                  <a:close/>
                </a:path>
              </a:pathLst>
            </a:custGeom>
            <a:solidFill>
              <a:srgbClr val="681F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9" name="object 239"/>
            <p:cNvSpPr/>
            <p:nvPr/>
          </p:nvSpPr>
          <p:spPr>
            <a:xfrm>
              <a:off x="9698693" y="9774745"/>
              <a:ext cx="494030" cy="539115"/>
            </a:xfrm>
            <a:custGeom>
              <a:avLst/>
              <a:gdLst/>
              <a:ahLst/>
              <a:cxnLst/>
              <a:rect l="l" t="t" r="r" b="b"/>
              <a:pathLst>
                <a:path w="494029" h="539115">
                  <a:moveTo>
                    <a:pt x="458439" y="0"/>
                  </a:moveTo>
                  <a:lnTo>
                    <a:pt x="433104" y="40199"/>
                  </a:lnTo>
                  <a:lnTo>
                    <a:pt x="405480" y="81855"/>
                  </a:lnTo>
                  <a:lnTo>
                    <a:pt x="375512" y="124671"/>
                  </a:lnTo>
                  <a:lnTo>
                    <a:pt x="343145" y="168350"/>
                  </a:lnTo>
                  <a:lnTo>
                    <a:pt x="308325" y="212597"/>
                  </a:lnTo>
                  <a:lnTo>
                    <a:pt x="277834" y="249183"/>
                  </a:lnTo>
                  <a:lnTo>
                    <a:pt x="245671" y="285758"/>
                  </a:lnTo>
                  <a:lnTo>
                    <a:pt x="211824" y="322148"/>
                  </a:lnTo>
                  <a:lnTo>
                    <a:pt x="176275" y="358179"/>
                  </a:lnTo>
                  <a:lnTo>
                    <a:pt x="139012" y="393678"/>
                  </a:lnTo>
                  <a:lnTo>
                    <a:pt x="100019" y="428469"/>
                  </a:lnTo>
                  <a:lnTo>
                    <a:pt x="59281" y="462380"/>
                  </a:lnTo>
                  <a:lnTo>
                    <a:pt x="11869" y="498932"/>
                  </a:lnTo>
                  <a:lnTo>
                    <a:pt x="1442" y="502323"/>
                  </a:lnTo>
                  <a:lnTo>
                    <a:pt x="0" y="511322"/>
                  </a:lnTo>
                  <a:lnTo>
                    <a:pt x="27719" y="538541"/>
                  </a:lnTo>
                  <a:lnTo>
                    <a:pt x="37667" y="536321"/>
                  </a:lnTo>
                  <a:lnTo>
                    <a:pt x="89922" y="497991"/>
                  </a:lnTo>
                  <a:lnTo>
                    <a:pt x="130657" y="464080"/>
                  </a:lnTo>
                  <a:lnTo>
                    <a:pt x="169647" y="429288"/>
                  </a:lnTo>
                  <a:lnTo>
                    <a:pt x="206909" y="393790"/>
                  </a:lnTo>
                  <a:lnTo>
                    <a:pt x="242457" y="357759"/>
                  </a:lnTo>
                  <a:lnTo>
                    <a:pt x="276304" y="321369"/>
                  </a:lnTo>
                  <a:lnTo>
                    <a:pt x="308466" y="284794"/>
                  </a:lnTo>
                  <a:lnTo>
                    <a:pt x="338958" y="248208"/>
                  </a:lnTo>
                  <a:lnTo>
                    <a:pt x="375121" y="202202"/>
                  </a:lnTo>
                  <a:lnTo>
                    <a:pt x="408650" y="156812"/>
                  </a:lnTo>
                  <a:lnTo>
                    <a:pt x="439595" y="112379"/>
                  </a:lnTo>
                  <a:lnTo>
                    <a:pt x="468007" y="69244"/>
                  </a:lnTo>
                  <a:lnTo>
                    <a:pt x="493936" y="27749"/>
                  </a:lnTo>
                  <a:lnTo>
                    <a:pt x="458439" y="0"/>
                  </a:lnTo>
                  <a:close/>
                </a:path>
              </a:pathLst>
            </a:custGeom>
            <a:solidFill>
              <a:srgbClr val="681F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0" name="object 240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10102127" y="9613321"/>
              <a:ext cx="175204" cy="189164"/>
            </a:xfrm>
            <a:prstGeom prst="rect">
              <a:avLst/>
            </a:prstGeom>
          </p:spPr>
        </p:pic>
        <p:sp>
          <p:nvSpPr>
            <p:cNvPr id="241" name="object 241"/>
            <p:cNvSpPr/>
            <p:nvPr/>
          </p:nvSpPr>
          <p:spPr>
            <a:xfrm>
              <a:off x="10207689" y="9219207"/>
              <a:ext cx="294640" cy="457834"/>
            </a:xfrm>
            <a:custGeom>
              <a:avLst/>
              <a:gdLst/>
              <a:ahLst/>
              <a:cxnLst/>
              <a:rect l="l" t="t" r="r" b="b"/>
              <a:pathLst>
                <a:path w="294640" h="457834">
                  <a:moveTo>
                    <a:pt x="224853" y="0"/>
                  </a:moveTo>
                  <a:lnTo>
                    <a:pt x="225209" y="6159"/>
                  </a:lnTo>
                  <a:lnTo>
                    <a:pt x="224523" y="14655"/>
                  </a:lnTo>
                  <a:lnTo>
                    <a:pt x="239184" y="49076"/>
                  </a:lnTo>
                  <a:lnTo>
                    <a:pt x="252978" y="89697"/>
                  </a:lnTo>
                  <a:lnTo>
                    <a:pt x="263576" y="134762"/>
                  </a:lnTo>
                  <a:lnTo>
                    <a:pt x="268653" y="182513"/>
                  </a:lnTo>
                  <a:lnTo>
                    <a:pt x="265881" y="231197"/>
                  </a:lnTo>
                  <a:lnTo>
                    <a:pt x="252933" y="279055"/>
                  </a:lnTo>
                  <a:lnTo>
                    <a:pt x="227482" y="324332"/>
                  </a:lnTo>
                  <a:lnTo>
                    <a:pt x="163814" y="406478"/>
                  </a:lnTo>
                  <a:lnTo>
                    <a:pt x="121234" y="443382"/>
                  </a:lnTo>
                  <a:lnTo>
                    <a:pt x="80521" y="443615"/>
                  </a:lnTo>
                  <a:lnTo>
                    <a:pt x="22453" y="415747"/>
                  </a:lnTo>
                  <a:lnTo>
                    <a:pt x="15727" y="411437"/>
                  </a:lnTo>
                  <a:lnTo>
                    <a:pt x="8571" y="406140"/>
                  </a:lnTo>
                  <a:lnTo>
                    <a:pt x="0" y="398830"/>
                  </a:lnTo>
                  <a:lnTo>
                    <a:pt x="10035" y="417863"/>
                  </a:lnTo>
                  <a:lnTo>
                    <a:pt x="48361" y="449249"/>
                  </a:lnTo>
                  <a:lnTo>
                    <a:pt x="110604" y="457300"/>
                  </a:lnTo>
                  <a:lnTo>
                    <a:pt x="176048" y="432592"/>
                  </a:lnTo>
                  <a:lnTo>
                    <a:pt x="253390" y="357822"/>
                  </a:lnTo>
                  <a:lnTo>
                    <a:pt x="282728" y="302168"/>
                  </a:lnTo>
                  <a:lnTo>
                    <a:pt x="294180" y="243244"/>
                  </a:lnTo>
                  <a:lnTo>
                    <a:pt x="291987" y="184247"/>
                  </a:lnTo>
                  <a:lnTo>
                    <a:pt x="280393" y="128371"/>
                  </a:lnTo>
                  <a:lnTo>
                    <a:pt x="263640" y="78813"/>
                  </a:lnTo>
                  <a:lnTo>
                    <a:pt x="245971" y="38768"/>
                  </a:lnTo>
                  <a:lnTo>
                    <a:pt x="231628" y="11431"/>
                  </a:lnTo>
                  <a:lnTo>
                    <a:pt x="224853" y="0"/>
                  </a:lnTo>
                  <a:close/>
                </a:path>
              </a:pathLst>
            </a:custGeom>
            <a:solidFill>
              <a:srgbClr val="12161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2" name="object 242"/>
            <p:cNvSpPr/>
            <p:nvPr/>
          </p:nvSpPr>
          <p:spPr>
            <a:xfrm>
              <a:off x="10198514" y="9233863"/>
              <a:ext cx="278130" cy="409575"/>
            </a:xfrm>
            <a:custGeom>
              <a:avLst/>
              <a:gdLst/>
              <a:ahLst/>
              <a:cxnLst/>
              <a:rect l="l" t="t" r="r" b="b"/>
              <a:pathLst>
                <a:path w="278129" h="409575">
                  <a:moveTo>
                    <a:pt x="233693" y="0"/>
                  </a:moveTo>
                  <a:lnTo>
                    <a:pt x="221167" y="51611"/>
                  </a:lnTo>
                  <a:lnTo>
                    <a:pt x="204094" y="88153"/>
                  </a:lnTo>
                  <a:lnTo>
                    <a:pt x="176467" y="130138"/>
                  </a:lnTo>
                  <a:lnTo>
                    <a:pt x="135773" y="176277"/>
                  </a:lnTo>
                  <a:lnTo>
                    <a:pt x="79502" y="225285"/>
                  </a:lnTo>
                  <a:lnTo>
                    <a:pt x="28835" y="273511"/>
                  </a:lnTo>
                  <a:lnTo>
                    <a:pt x="4442" y="316398"/>
                  </a:lnTo>
                  <a:lnTo>
                    <a:pt x="0" y="353451"/>
                  </a:lnTo>
                  <a:lnTo>
                    <a:pt x="9182" y="384175"/>
                  </a:lnTo>
                  <a:lnTo>
                    <a:pt x="48543" y="406987"/>
                  </a:lnTo>
                  <a:lnTo>
                    <a:pt x="93828" y="409195"/>
                  </a:lnTo>
                  <a:lnTo>
                    <a:pt x="159268" y="384498"/>
                  </a:lnTo>
                  <a:lnTo>
                    <a:pt x="236652" y="309676"/>
                  </a:lnTo>
                  <a:lnTo>
                    <a:pt x="262103" y="264399"/>
                  </a:lnTo>
                  <a:lnTo>
                    <a:pt x="275051" y="216541"/>
                  </a:lnTo>
                  <a:lnTo>
                    <a:pt x="277823" y="167858"/>
                  </a:lnTo>
                  <a:lnTo>
                    <a:pt x="272747" y="120106"/>
                  </a:lnTo>
                  <a:lnTo>
                    <a:pt x="262148" y="75041"/>
                  </a:lnTo>
                  <a:lnTo>
                    <a:pt x="248355" y="34421"/>
                  </a:lnTo>
                  <a:lnTo>
                    <a:pt x="233693" y="0"/>
                  </a:lnTo>
                  <a:close/>
                </a:path>
              </a:pathLst>
            </a:custGeom>
            <a:solidFill>
              <a:srgbClr val="43434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3" name="object 243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10366189" y="9213037"/>
              <a:ext cx="131686" cy="213782"/>
            </a:xfrm>
            <a:prstGeom prst="rect">
              <a:avLst/>
            </a:prstGeom>
          </p:spPr>
        </p:pic>
        <p:pic>
          <p:nvPicPr>
            <p:cNvPr id="244" name="object 244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10457611" y="9570608"/>
              <a:ext cx="86326" cy="125526"/>
            </a:xfrm>
            <a:prstGeom prst="rect">
              <a:avLst/>
            </a:prstGeom>
          </p:spPr>
        </p:pic>
        <p:sp>
          <p:nvSpPr>
            <p:cNvPr id="245" name="object 245"/>
            <p:cNvSpPr/>
            <p:nvPr/>
          </p:nvSpPr>
          <p:spPr>
            <a:xfrm>
              <a:off x="10139302" y="9832030"/>
              <a:ext cx="273050" cy="314960"/>
            </a:xfrm>
            <a:custGeom>
              <a:avLst/>
              <a:gdLst/>
              <a:ahLst/>
              <a:cxnLst/>
              <a:rect l="l" t="t" r="r" b="b"/>
              <a:pathLst>
                <a:path w="273050" h="314959">
                  <a:moveTo>
                    <a:pt x="117880" y="0"/>
                  </a:moveTo>
                  <a:lnTo>
                    <a:pt x="97358" y="5090"/>
                  </a:lnTo>
                  <a:lnTo>
                    <a:pt x="79538" y="19527"/>
                  </a:lnTo>
                  <a:lnTo>
                    <a:pt x="73082" y="38887"/>
                  </a:lnTo>
                  <a:lnTo>
                    <a:pt x="74769" y="60563"/>
                  </a:lnTo>
                  <a:lnTo>
                    <a:pt x="81381" y="81951"/>
                  </a:lnTo>
                  <a:lnTo>
                    <a:pt x="68000" y="91990"/>
                  </a:lnTo>
                  <a:lnTo>
                    <a:pt x="21983" y="116825"/>
                  </a:lnTo>
                  <a:lnTo>
                    <a:pt x="0" y="160805"/>
                  </a:lnTo>
                  <a:lnTo>
                    <a:pt x="741" y="184168"/>
                  </a:lnTo>
                  <a:lnTo>
                    <a:pt x="9124" y="204630"/>
                  </a:lnTo>
                  <a:lnTo>
                    <a:pt x="24385" y="220277"/>
                  </a:lnTo>
                  <a:lnTo>
                    <a:pt x="45758" y="229195"/>
                  </a:lnTo>
                  <a:lnTo>
                    <a:pt x="61298" y="230635"/>
                  </a:lnTo>
                  <a:lnTo>
                    <a:pt x="76568" y="229220"/>
                  </a:lnTo>
                  <a:lnTo>
                    <a:pt x="91656" y="225862"/>
                  </a:lnTo>
                  <a:lnTo>
                    <a:pt x="106654" y="221473"/>
                  </a:lnTo>
                  <a:lnTo>
                    <a:pt x="118252" y="218689"/>
                  </a:lnTo>
                  <a:lnTo>
                    <a:pt x="128990" y="217517"/>
                  </a:lnTo>
                  <a:lnTo>
                    <a:pt x="139105" y="217669"/>
                  </a:lnTo>
                  <a:lnTo>
                    <a:pt x="148831" y="218857"/>
                  </a:lnTo>
                  <a:lnTo>
                    <a:pt x="152639" y="220995"/>
                  </a:lnTo>
                  <a:lnTo>
                    <a:pt x="159843" y="226978"/>
                  </a:lnTo>
                  <a:lnTo>
                    <a:pt x="166488" y="237220"/>
                  </a:lnTo>
                  <a:lnTo>
                    <a:pt x="168617" y="252131"/>
                  </a:lnTo>
                  <a:lnTo>
                    <a:pt x="165871" y="269943"/>
                  </a:lnTo>
                  <a:lnTo>
                    <a:pt x="162502" y="286645"/>
                  </a:lnTo>
                  <a:lnTo>
                    <a:pt x="161363" y="300624"/>
                  </a:lnTo>
                  <a:lnTo>
                    <a:pt x="165303" y="310271"/>
                  </a:lnTo>
                  <a:lnTo>
                    <a:pt x="173490" y="314688"/>
                  </a:lnTo>
                  <a:lnTo>
                    <a:pt x="181670" y="313407"/>
                  </a:lnTo>
                  <a:lnTo>
                    <a:pt x="187616" y="305437"/>
                  </a:lnTo>
                  <a:lnTo>
                    <a:pt x="189103" y="289786"/>
                  </a:lnTo>
                  <a:lnTo>
                    <a:pt x="187504" y="269811"/>
                  </a:lnTo>
                  <a:lnTo>
                    <a:pt x="187601" y="251437"/>
                  </a:lnTo>
                  <a:lnTo>
                    <a:pt x="192246" y="237528"/>
                  </a:lnTo>
                  <a:lnTo>
                    <a:pt x="204800" y="230795"/>
                  </a:lnTo>
                  <a:lnTo>
                    <a:pt x="225615" y="228523"/>
                  </a:lnTo>
                  <a:lnTo>
                    <a:pt x="244619" y="220311"/>
                  </a:lnTo>
                  <a:lnTo>
                    <a:pt x="260030" y="206688"/>
                  </a:lnTo>
                  <a:lnTo>
                    <a:pt x="270065" y="188186"/>
                  </a:lnTo>
                  <a:lnTo>
                    <a:pt x="272873" y="167159"/>
                  </a:lnTo>
                  <a:lnTo>
                    <a:pt x="268406" y="146872"/>
                  </a:lnTo>
                  <a:lnTo>
                    <a:pt x="257555" y="129163"/>
                  </a:lnTo>
                  <a:lnTo>
                    <a:pt x="241211" y="115873"/>
                  </a:lnTo>
                  <a:lnTo>
                    <a:pt x="233573" y="113000"/>
                  </a:lnTo>
                  <a:lnTo>
                    <a:pt x="217192" y="109659"/>
                  </a:lnTo>
                  <a:lnTo>
                    <a:pt x="210032" y="106779"/>
                  </a:lnTo>
                  <a:lnTo>
                    <a:pt x="188208" y="73914"/>
                  </a:lnTo>
                  <a:lnTo>
                    <a:pt x="186178" y="40004"/>
                  </a:lnTo>
                  <a:lnTo>
                    <a:pt x="184130" y="30718"/>
                  </a:lnTo>
                  <a:lnTo>
                    <a:pt x="179057" y="21372"/>
                  </a:lnTo>
                  <a:lnTo>
                    <a:pt x="162814" y="8039"/>
                  </a:lnTo>
                  <a:lnTo>
                    <a:pt x="141060" y="949"/>
                  </a:lnTo>
                  <a:lnTo>
                    <a:pt x="117880" y="0"/>
                  </a:lnTo>
                  <a:close/>
                </a:path>
              </a:pathLst>
            </a:custGeom>
            <a:solidFill>
              <a:srgbClr val="00AB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6" name="object 246"/>
            <p:cNvSpPr/>
            <p:nvPr/>
          </p:nvSpPr>
          <p:spPr>
            <a:xfrm>
              <a:off x="10079038" y="9233423"/>
              <a:ext cx="169545" cy="285115"/>
            </a:xfrm>
            <a:custGeom>
              <a:avLst/>
              <a:gdLst/>
              <a:ahLst/>
              <a:cxnLst/>
              <a:rect l="l" t="t" r="r" b="b"/>
              <a:pathLst>
                <a:path w="169545" h="285115">
                  <a:moveTo>
                    <a:pt x="58531" y="0"/>
                  </a:moveTo>
                  <a:lnTo>
                    <a:pt x="44089" y="1825"/>
                  </a:lnTo>
                  <a:lnTo>
                    <a:pt x="30187" y="9267"/>
                  </a:lnTo>
                  <a:lnTo>
                    <a:pt x="19012" y="21793"/>
                  </a:lnTo>
                  <a:lnTo>
                    <a:pt x="15730" y="35171"/>
                  </a:lnTo>
                  <a:lnTo>
                    <a:pt x="17755" y="49246"/>
                  </a:lnTo>
                  <a:lnTo>
                    <a:pt x="22504" y="63865"/>
                  </a:lnTo>
                  <a:lnTo>
                    <a:pt x="23266" y="69224"/>
                  </a:lnTo>
                  <a:lnTo>
                    <a:pt x="19837" y="76488"/>
                  </a:lnTo>
                  <a:lnTo>
                    <a:pt x="19634" y="79575"/>
                  </a:lnTo>
                  <a:lnTo>
                    <a:pt x="419" y="105508"/>
                  </a:lnTo>
                  <a:lnTo>
                    <a:pt x="0" y="110474"/>
                  </a:lnTo>
                  <a:lnTo>
                    <a:pt x="237" y="116928"/>
                  </a:lnTo>
                  <a:lnTo>
                    <a:pt x="2017" y="123085"/>
                  </a:lnTo>
                  <a:lnTo>
                    <a:pt x="5252" y="128737"/>
                  </a:lnTo>
                  <a:lnTo>
                    <a:pt x="10604" y="134324"/>
                  </a:lnTo>
                  <a:lnTo>
                    <a:pt x="12191" y="135429"/>
                  </a:lnTo>
                  <a:lnTo>
                    <a:pt x="19837" y="144776"/>
                  </a:lnTo>
                  <a:lnTo>
                    <a:pt x="16232" y="168919"/>
                  </a:lnTo>
                  <a:lnTo>
                    <a:pt x="15295" y="179914"/>
                  </a:lnTo>
                  <a:lnTo>
                    <a:pt x="15870" y="189466"/>
                  </a:lnTo>
                  <a:lnTo>
                    <a:pt x="18859" y="195919"/>
                  </a:lnTo>
                  <a:lnTo>
                    <a:pt x="20599" y="197608"/>
                  </a:lnTo>
                  <a:lnTo>
                    <a:pt x="23012" y="198180"/>
                  </a:lnTo>
                  <a:lnTo>
                    <a:pt x="28333" y="197189"/>
                  </a:lnTo>
                  <a:lnTo>
                    <a:pt x="30124" y="196046"/>
                  </a:lnTo>
                  <a:lnTo>
                    <a:pt x="31330" y="194230"/>
                  </a:lnTo>
                  <a:lnTo>
                    <a:pt x="33139" y="188917"/>
                  </a:lnTo>
                  <a:lnTo>
                    <a:pt x="33215" y="182159"/>
                  </a:lnTo>
                  <a:lnTo>
                    <a:pt x="32193" y="174724"/>
                  </a:lnTo>
                  <a:lnTo>
                    <a:pt x="28917" y="158937"/>
                  </a:lnTo>
                  <a:lnTo>
                    <a:pt x="28917" y="147634"/>
                  </a:lnTo>
                  <a:lnTo>
                    <a:pt x="34836" y="141055"/>
                  </a:lnTo>
                  <a:lnTo>
                    <a:pt x="41592" y="140014"/>
                  </a:lnTo>
                  <a:lnTo>
                    <a:pt x="55549" y="132915"/>
                  </a:lnTo>
                  <a:lnTo>
                    <a:pt x="71856" y="132876"/>
                  </a:lnTo>
                  <a:lnTo>
                    <a:pt x="76034" y="144091"/>
                  </a:lnTo>
                  <a:lnTo>
                    <a:pt x="84099" y="149526"/>
                  </a:lnTo>
                  <a:lnTo>
                    <a:pt x="88353" y="151914"/>
                  </a:lnTo>
                  <a:lnTo>
                    <a:pt x="92557" y="153806"/>
                  </a:lnTo>
                  <a:lnTo>
                    <a:pt x="93745" y="157268"/>
                  </a:lnTo>
                  <a:lnTo>
                    <a:pt x="95783" y="166233"/>
                  </a:lnTo>
                  <a:lnTo>
                    <a:pt x="97640" y="181484"/>
                  </a:lnTo>
                  <a:lnTo>
                    <a:pt x="98285" y="203806"/>
                  </a:lnTo>
                  <a:lnTo>
                    <a:pt x="97796" y="224172"/>
                  </a:lnTo>
                  <a:lnTo>
                    <a:pt x="96278" y="250402"/>
                  </a:lnTo>
                  <a:lnTo>
                    <a:pt x="94526" y="257603"/>
                  </a:lnTo>
                  <a:lnTo>
                    <a:pt x="89319" y="268576"/>
                  </a:lnTo>
                  <a:lnTo>
                    <a:pt x="87617" y="275612"/>
                  </a:lnTo>
                  <a:lnTo>
                    <a:pt x="94487" y="283778"/>
                  </a:lnTo>
                  <a:lnTo>
                    <a:pt x="96951" y="284959"/>
                  </a:lnTo>
                  <a:lnTo>
                    <a:pt x="101244" y="284959"/>
                  </a:lnTo>
                  <a:lnTo>
                    <a:pt x="112114" y="267145"/>
                  </a:lnTo>
                  <a:lnTo>
                    <a:pt x="107898" y="249739"/>
                  </a:lnTo>
                  <a:lnTo>
                    <a:pt x="106587" y="236231"/>
                  </a:lnTo>
                  <a:lnTo>
                    <a:pt x="107937" y="187628"/>
                  </a:lnTo>
                  <a:lnTo>
                    <a:pt x="122557" y="156857"/>
                  </a:lnTo>
                  <a:lnTo>
                    <a:pt x="128668" y="154109"/>
                  </a:lnTo>
                  <a:lnTo>
                    <a:pt x="148653" y="116811"/>
                  </a:lnTo>
                  <a:lnTo>
                    <a:pt x="148462" y="113217"/>
                  </a:lnTo>
                  <a:lnTo>
                    <a:pt x="144386" y="101495"/>
                  </a:lnTo>
                  <a:lnTo>
                    <a:pt x="143992" y="98764"/>
                  </a:lnTo>
                  <a:lnTo>
                    <a:pt x="141295" y="91569"/>
                  </a:lnTo>
                  <a:lnTo>
                    <a:pt x="141171" y="84526"/>
                  </a:lnTo>
                  <a:lnTo>
                    <a:pt x="143579" y="77470"/>
                  </a:lnTo>
                  <a:lnTo>
                    <a:pt x="148526" y="70354"/>
                  </a:lnTo>
                  <a:lnTo>
                    <a:pt x="151460" y="69034"/>
                  </a:lnTo>
                  <a:lnTo>
                    <a:pt x="154241" y="67471"/>
                  </a:lnTo>
                  <a:lnTo>
                    <a:pt x="169417" y="40890"/>
                  </a:lnTo>
                  <a:lnTo>
                    <a:pt x="169265" y="34312"/>
                  </a:lnTo>
                  <a:lnTo>
                    <a:pt x="138668" y="14262"/>
                  </a:lnTo>
                  <a:lnTo>
                    <a:pt x="132105" y="14271"/>
                  </a:lnTo>
                  <a:lnTo>
                    <a:pt x="128282" y="14551"/>
                  </a:lnTo>
                  <a:lnTo>
                    <a:pt x="116547" y="18246"/>
                  </a:lnTo>
                  <a:lnTo>
                    <a:pt x="105734" y="19989"/>
                  </a:lnTo>
                  <a:lnTo>
                    <a:pt x="100312" y="19762"/>
                  </a:lnTo>
                  <a:lnTo>
                    <a:pt x="95607" y="17637"/>
                  </a:lnTo>
                  <a:lnTo>
                    <a:pt x="89484" y="13230"/>
                  </a:lnTo>
                  <a:lnTo>
                    <a:pt x="73625" y="3799"/>
                  </a:lnTo>
                  <a:lnTo>
                    <a:pt x="58531" y="0"/>
                  </a:lnTo>
                  <a:close/>
                </a:path>
              </a:pathLst>
            </a:custGeom>
            <a:solidFill>
              <a:srgbClr val="C3AB2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7" name="object 247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10007912" y="7896193"/>
              <a:ext cx="487644" cy="724992"/>
            </a:xfrm>
            <a:prstGeom prst="rect">
              <a:avLst/>
            </a:prstGeom>
          </p:spPr>
        </p:pic>
        <p:sp>
          <p:nvSpPr>
            <p:cNvPr id="248" name="object 248"/>
            <p:cNvSpPr/>
            <p:nvPr/>
          </p:nvSpPr>
          <p:spPr>
            <a:xfrm>
              <a:off x="3172030" y="8358592"/>
              <a:ext cx="125730" cy="88265"/>
            </a:xfrm>
            <a:custGeom>
              <a:avLst/>
              <a:gdLst/>
              <a:ahLst/>
              <a:cxnLst/>
              <a:rect l="l" t="t" r="r" b="b"/>
              <a:pathLst>
                <a:path w="125729" h="88265">
                  <a:moveTo>
                    <a:pt x="16030" y="0"/>
                  </a:moveTo>
                  <a:lnTo>
                    <a:pt x="10277" y="1333"/>
                  </a:lnTo>
                  <a:lnTo>
                    <a:pt x="7559" y="5714"/>
                  </a:lnTo>
                  <a:lnTo>
                    <a:pt x="0" y="25940"/>
                  </a:lnTo>
                  <a:lnTo>
                    <a:pt x="758" y="46799"/>
                  </a:lnTo>
                  <a:lnTo>
                    <a:pt x="9270" y="65858"/>
                  </a:lnTo>
                  <a:lnTo>
                    <a:pt x="24970" y="80683"/>
                  </a:lnTo>
                  <a:lnTo>
                    <a:pt x="45202" y="88235"/>
                  </a:lnTo>
                  <a:lnTo>
                    <a:pt x="66061" y="87472"/>
                  </a:lnTo>
                  <a:lnTo>
                    <a:pt x="85121" y="78959"/>
                  </a:lnTo>
                  <a:lnTo>
                    <a:pt x="99951" y="63258"/>
                  </a:lnTo>
                  <a:lnTo>
                    <a:pt x="125656" y="21983"/>
                  </a:lnTo>
                  <a:lnTo>
                    <a:pt x="124323" y="16230"/>
                  </a:lnTo>
                  <a:lnTo>
                    <a:pt x="115572" y="10782"/>
                  </a:lnTo>
                  <a:lnTo>
                    <a:pt x="109819" y="12128"/>
                  </a:lnTo>
                  <a:lnTo>
                    <a:pt x="84102" y="53390"/>
                  </a:lnTo>
                  <a:lnTo>
                    <a:pt x="74359" y="63713"/>
                  </a:lnTo>
                  <a:lnTo>
                    <a:pt x="61837" y="69310"/>
                  </a:lnTo>
                  <a:lnTo>
                    <a:pt x="48131" y="69810"/>
                  </a:lnTo>
                  <a:lnTo>
                    <a:pt x="34838" y="64846"/>
                  </a:lnTo>
                  <a:lnTo>
                    <a:pt x="24523" y="55103"/>
                  </a:lnTo>
                  <a:lnTo>
                    <a:pt x="18930" y="42579"/>
                  </a:lnTo>
                  <a:lnTo>
                    <a:pt x="18431" y="28870"/>
                  </a:lnTo>
                  <a:lnTo>
                    <a:pt x="23396" y="15570"/>
                  </a:lnTo>
                  <a:lnTo>
                    <a:pt x="26113" y="11201"/>
                  </a:lnTo>
                  <a:lnTo>
                    <a:pt x="24780" y="5448"/>
                  </a:lnTo>
                  <a:lnTo>
                    <a:pt x="16030" y="0"/>
                  </a:lnTo>
                  <a:close/>
                </a:path>
              </a:pathLst>
            </a:custGeom>
            <a:solidFill>
              <a:srgbClr val="B1B4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9" name="object 249"/>
            <p:cNvSpPr/>
            <p:nvPr/>
          </p:nvSpPr>
          <p:spPr>
            <a:xfrm>
              <a:off x="3284829" y="8075663"/>
              <a:ext cx="211454" cy="302895"/>
            </a:xfrm>
            <a:custGeom>
              <a:avLst/>
              <a:gdLst/>
              <a:ahLst/>
              <a:cxnLst/>
              <a:rect l="l" t="t" r="r" b="b"/>
              <a:pathLst>
                <a:path w="211454" h="302895">
                  <a:moveTo>
                    <a:pt x="105676" y="150863"/>
                  </a:moveTo>
                  <a:lnTo>
                    <a:pt x="94361" y="143814"/>
                  </a:lnTo>
                  <a:lnTo>
                    <a:pt x="0" y="295300"/>
                  </a:lnTo>
                  <a:lnTo>
                    <a:pt x="2349" y="294728"/>
                  </a:lnTo>
                  <a:lnTo>
                    <a:pt x="4914" y="295059"/>
                  </a:lnTo>
                  <a:lnTo>
                    <a:pt x="9359" y="297827"/>
                  </a:lnTo>
                  <a:lnTo>
                    <a:pt x="10782" y="299986"/>
                  </a:lnTo>
                  <a:lnTo>
                    <a:pt x="11303" y="302348"/>
                  </a:lnTo>
                  <a:lnTo>
                    <a:pt x="105676" y="150863"/>
                  </a:lnTo>
                  <a:close/>
                </a:path>
                <a:path w="211454" h="302895">
                  <a:moveTo>
                    <a:pt x="211213" y="8001"/>
                  </a:moveTo>
                  <a:lnTo>
                    <a:pt x="210261" y="3898"/>
                  </a:lnTo>
                  <a:lnTo>
                    <a:pt x="204012" y="0"/>
                  </a:lnTo>
                  <a:lnTo>
                    <a:pt x="199910" y="952"/>
                  </a:lnTo>
                  <a:lnTo>
                    <a:pt x="186156" y="23025"/>
                  </a:lnTo>
                  <a:lnTo>
                    <a:pt x="189966" y="25273"/>
                  </a:lnTo>
                  <a:lnTo>
                    <a:pt x="195630" y="28854"/>
                  </a:lnTo>
                  <a:lnTo>
                    <a:pt x="197472" y="30073"/>
                  </a:lnTo>
                  <a:lnTo>
                    <a:pt x="211213" y="8001"/>
                  </a:lnTo>
                  <a:close/>
                </a:path>
              </a:pathLst>
            </a:custGeom>
            <a:solidFill>
              <a:srgbClr val="CDCF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0" name="object 250"/>
            <p:cNvSpPr/>
            <p:nvPr/>
          </p:nvSpPr>
          <p:spPr>
            <a:xfrm>
              <a:off x="3121469" y="8046720"/>
              <a:ext cx="498475" cy="396875"/>
            </a:xfrm>
            <a:custGeom>
              <a:avLst/>
              <a:gdLst/>
              <a:ahLst/>
              <a:cxnLst/>
              <a:rect l="l" t="t" r="r" b="b"/>
              <a:pathLst>
                <a:path w="498475" h="396875">
                  <a:moveTo>
                    <a:pt x="355777" y="53136"/>
                  </a:moveTo>
                  <a:lnTo>
                    <a:pt x="226453" y="0"/>
                  </a:lnTo>
                  <a:lnTo>
                    <a:pt x="112344" y="9702"/>
                  </a:lnTo>
                  <a:lnTo>
                    <a:pt x="31013" y="43751"/>
                  </a:lnTo>
                  <a:lnTo>
                    <a:pt x="0" y="63652"/>
                  </a:lnTo>
                  <a:lnTo>
                    <a:pt x="12573" y="60769"/>
                  </a:lnTo>
                  <a:lnTo>
                    <a:pt x="22504" y="61874"/>
                  </a:lnTo>
                  <a:lnTo>
                    <a:pt x="55181" y="83515"/>
                  </a:lnTo>
                  <a:lnTo>
                    <a:pt x="83731" y="111328"/>
                  </a:lnTo>
                  <a:lnTo>
                    <a:pt x="107238" y="157848"/>
                  </a:lnTo>
                  <a:lnTo>
                    <a:pt x="108915" y="165709"/>
                  </a:lnTo>
                  <a:lnTo>
                    <a:pt x="138150" y="134200"/>
                  </a:lnTo>
                  <a:lnTo>
                    <a:pt x="179184" y="101104"/>
                  </a:lnTo>
                  <a:lnTo>
                    <a:pt x="226733" y="71450"/>
                  </a:lnTo>
                  <a:lnTo>
                    <a:pt x="275539" y="50228"/>
                  </a:lnTo>
                  <a:lnTo>
                    <a:pt x="320306" y="42456"/>
                  </a:lnTo>
                  <a:lnTo>
                    <a:pt x="355777" y="53136"/>
                  </a:lnTo>
                  <a:close/>
                </a:path>
                <a:path w="498475" h="396875">
                  <a:moveTo>
                    <a:pt x="498436" y="193459"/>
                  </a:moveTo>
                  <a:lnTo>
                    <a:pt x="455536" y="131533"/>
                  </a:lnTo>
                  <a:lnTo>
                    <a:pt x="355777" y="53136"/>
                  </a:lnTo>
                  <a:lnTo>
                    <a:pt x="376250" y="83997"/>
                  </a:lnTo>
                  <a:lnTo>
                    <a:pt x="381736" y="129108"/>
                  </a:lnTo>
                  <a:lnTo>
                    <a:pt x="375513" y="181952"/>
                  </a:lnTo>
                  <a:lnTo>
                    <a:pt x="360857" y="236054"/>
                  </a:lnTo>
                  <a:lnTo>
                    <a:pt x="341020" y="284899"/>
                  </a:lnTo>
                  <a:lnTo>
                    <a:pt x="319303" y="321995"/>
                  </a:lnTo>
                  <a:lnTo>
                    <a:pt x="346887" y="318033"/>
                  </a:lnTo>
                  <a:lnTo>
                    <a:pt x="385165" y="329285"/>
                  </a:lnTo>
                  <a:lnTo>
                    <a:pt x="433476" y="367817"/>
                  </a:lnTo>
                  <a:lnTo>
                    <a:pt x="448462" y="396786"/>
                  </a:lnTo>
                  <a:lnTo>
                    <a:pt x="493191" y="271145"/>
                  </a:lnTo>
                  <a:lnTo>
                    <a:pt x="498436" y="193459"/>
                  </a:lnTo>
                  <a:close/>
                </a:path>
              </a:pathLst>
            </a:custGeom>
            <a:solidFill>
              <a:srgbClr val="FFB7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1" name="object 251"/>
            <p:cNvSpPr/>
            <p:nvPr/>
          </p:nvSpPr>
          <p:spPr>
            <a:xfrm>
              <a:off x="3230387" y="8089166"/>
              <a:ext cx="273050" cy="280035"/>
            </a:xfrm>
            <a:custGeom>
              <a:avLst/>
              <a:gdLst/>
              <a:ahLst/>
              <a:cxnLst/>
              <a:rect l="l" t="t" r="r" b="b"/>
              <a:pathLst>
                <a:path w="273050" h="280034">
                  <a:moveTo>
                    <a:pt x="211398" y="0"/>
                  </a:moveTo>
                  <a:lnTo>
                    <a:pt x="166627" y="7774"/>
                  </a:lnTo>
                  <a:lnTo>
                    <a:pt x="117825" y="28995"/>
                  </a:lnTo>
                  <a:lnTo>
                    <a:pt x="70269" y="58654"/>
                  </a:lnTo>
                  <a:lnTo>
                    <a:pt x="29235" y="91743"/>
                  </a:lnTo>
                  <a:lnTo>
                    <a:pt x="0" y="123253"/>
                  </a:lnTo>
                  <a:lnTo>
                    <a:pt x="27442" y="125195"/>
                  </a:lnTo>
                  <a:lnTo>
                    <a:pt x="49137" y="131841"/>
                  </a:lnTo>
                  <a:lnTo>
                    <a:pt x="120459" y="180835"/>
                  </a:lnTo>
                  <a:lnTo>
                    <a:pt x="166159" y="219773"/>
                  </a:lnTo>
                  <a:lnTo>
                    <a:pt x="193555" y="251089"/>
                  </a:lnTo>
                  <a:lnTo>
                    <a:pt x="210388" y="279539"/>
                  </a:lnTo>
                  <a:lnTo>
                    <a:pt x="232113" y="242446"/>
                  </a:lnTo>
                  <a:lnTo>
                    <a:pt x="251941" y="193601"/>
                  </a:lnTo>
                  <a:lnTo>
                    <a:pt x="266601" y="139504"/>
                  </a:lnTo>
                  <a:lnTo>
                    <a:pt x="272822" y="86652"/>
                  </a:lnTo>
                  <a:lnTo>
                    <a:pt x="267333" y="41545"/>
                  </a:lnTo>
                  <a:lnTo>
                    <a:pt x="246862" y="10680"/>
                  </a:lnTo>
                  <a:lnTo>
                    <a:pt x="211398" y="0"/>
                  </a:lnTo>
                  <a:close/>
                </a:path>
              </a:pathLst>
            </a:custGeom>
            <a:solidFill>
              <a:srgbClr val="FDC80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2" name="object 252"/>
            <p:cNvPicPr/>
            <p:nvPr/>
          </p:nvPicPr>
          <p:blipFill>
            <a:blip r:embed="rId100" cstate="print"/>
            <a:stretch>
              <a:fillRect/>
            </a:stretch>
          </p:blipFill>
          <p:spPr>
            <a:xfrm>
              <a:off x="0" y="0"/>
              <a:ext cx="10692003" cy="700532"/>
            </a:xfrm>
            <a:prstGeom prst="rect">
              <a:avLst/>
            </a:prstGeom>
          </p:spPr>
        </p:pic>
        <p:sp>
          <p:nvSpPr>
            <p:cNvPr id="253" name="object 253"/>
            <p:cNvSpPr/>
            <p:nvPr/>
          </p:nvSpPr>
          <p:spPr>
            <a:xfrm>
              <a:off x="0" y="0"/>
              <a:ext cx="10692130" cy="540385"/>
            </a:xfrm>
            <a:custGeom>
              <a:avLst/>
              <a:gdLst/>
              <a:ahLst/>
              <a:cxnLst/>
              <a:rect l="l" t="t" r="r" b="b"/>
              <a:pathLst>
                <a:path w="10692130" h="540385">
                  <a:moveTo>
                    <a:pt x="0" y="540169"/>
                  </a:moveTo>
                  <a:lnTo>
                    <a:pt x="10692003" y="540169"/>
                  </a:lnTo>
                  <a:lnTo>
                    <a:pt x="10692003" y="0"/>
                  </a:lnTo>
                  <a:lnTo>
                    <a:pt x="0" y="0"/>
                  </a:lnTo>
                  <a:lnTo>
                    <a:pt x="0" y="540169"/>
                  </a:lnTo>
                  <a:close/>
                </a:path>
              </a:pathLst>
            </a:custGeom>
            <a:solidFill>
              <a:srgbClr val="2A548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4" name="object 254"/>
            <p:cNvSpPr/>
            <p:nvPr/>
          </p:nvSpPr>
          <p:spPr>
            <a:xfrm>
              <a:off x="0" y="0"/>
              <a:ext cx="10692130" cy="540385"/>
            </a:xfrm>
            <a:custGeom>
              <a:avLst/>
              <a:gdLst/>
              <a:ahLst/>
              <a:cxnLst/>
              <a:rect l="l" t="t" r="r" b="b"/>
              <a:pathLst>
                <a:path w="10692130" h="540385">
                  <a:moveTo>
                    <a:pt x="0" y="540169"/>
                  </a:moveTo>
                  <a:lnTo>
                    <a:pt x="10692003" y="540169"/>
                  </a:lnTo>
                  <a:lnTo>
                    <a:pt x="10692003" y="0"/>
                  </a:lnTo>
                  <a:lnTo>
                    <a:pt x="0" y="0"/>
                  </a:lnTo>
                  <a:lnTo>
                    <a:pt x="0" y="540169"/>
                  </a:lnTo>
                </a:path>
              </a:pathLst>
            </a:custGeom>
            <a:ln w="12700">
              <a:solidFill>
                <a:srgbClr val="F0A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5" name="object 255"/>
            <p:cNvPicPr/>
            <p:nvPr/>
          </p:nvPicPr>
          <p:blipFill>
            <a:blip r:embed="rId101" cstate="print"/>
            <a:stretch>
              <a:fillRect/>
            </a:stretch>
          </p:blipFill>
          <p:spPr>
            <a:xfrm>
              <a:off x="713534" y="187742"/>
              <a:ext cx="9540239" cy="243805"/>
            </a:xfrm>
            <a:prstGeom prst="rect">
              <a:avLst/>
            </a:prstGeom>
          </p:spPr>
        </p:pic>
        <p:pic>
          <p:nvPicPr>
            <p:cNvPr id="256" name="object 256"/>
            <p:cNvPicPr/>
            <p:nvPr/>
          </p:nvPicPr>
          <p:blipFill>
            <a:blip r:embed="rId102" cstate="print"/>
            <a:stretch>
              <a:fillRect/>
            </a:stretch>
          </p:blipFill>
          <p:spPr>
            <a:xfrm>
              <a:off x="721725" y="195694"/>
              <a:ext cx="9512980" cy="216893"/>
            </a:xfrm>
            <a:prstGeom prst="rect">
              <a:avLst/>
            </a:prstGeom>
          </p:spPr>
        </p:pic>
        <p:pic>
          <p:nvPicPr>
            <p:cNvPr id="257" name="object 257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340527" y="14213473"/>
              <a:ext cx="1778144" cy="92294"/>
            </a:xfrm>
            <a:prstGeom prst="rect">
              <a:avLst/>
            </a:prstGeom>
          </p:spPr>
        </p:pic>
        <p:pic>
          <p:nvPicPr>
            <p:cNvPr id="258" name="object 258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2121472" y="14213473"/>
              <a:ext cx="2379628" cy="91545"/>
            </a:xfrm>
            <a:prstGeom prst="rect">
              <a:avLst/>
            </a:prstGeom>
          </p:spPr>
        </p:pic>
        <p:sp>
          <p:nvSpPr>
            <p:cNvPr id="259" name="object 259"/>
            <p:cNvSpPr/>
            <p:nvPr/>
          </p:nvSpPr>
          <p:spPr>
            <a:xfrm>
              <a:off x="4503888" y="14227032"/>
              <a:ext cx="21590" cy="58419"/>
            </a:xfrm>
            <a:custGeom>
              <a:avLst/>
              <a:gdLst/>
              <a:ahLst/>
              <a:cxnLst/>
              <a:rect l="l" t="t" r="r" b="b"/>
              <a:pathLst>
                <a:path w="21589" h="58419">
                  <a:moveTo>
                    <a:pt x="20637" y="0"/>
                  </a:moveTo>
                  <a:lnTo>
                    <a:pt x="9982" y="0"/>
                  </a:lnTo>
                  <a:lnTo>
                    <a:pt x="5410" y="4178"/>
                  </a:lnTo>
                  <a:lnTo>
                    <a:pt x="5410" y="16446"/>
                  </a:lnTo>
                  <a:lnTo>
                    <a:pt x="0" y="16446"/>
                  </a:lnTo>
                  <a:lnTo>
                    <a:pt x="0" y="22148"/>
                  </a:lnTo>
                  <a:lnTo>
                    <a:pt x="5410" y="22148"/>
                  </a:lnTo>
                  <a:lnTo>
                    <a:pt x="5410" y="58178"/>
                  </a:lnTo>
                  <a:lnTo>
                    <a:pt x="12344" y="58178"/>
                  </a:lnTo>
                  <a:lnTo>
                    <a:pt x="12344" y="22148"/>
                  </a:lnTo>
                  <a:lnTo>
                    <a:pt x="21094" y="22148"/>
                  </a:lnTo>
                  <a:lnTo>
                    <a:pt x="21094" y="16446"/>
                  </a:lnTo>
                  <a:lnTo>
                    <a:pt x="12344" y="16446"/>
                  </a:lnTo>
                  <a:lnTo>
                    <a:pt x="12344" y="8064"/>
                  </a:lnTo>
                  <a:lnTo>
                    <a:pt x="14401" y="5778"/>
                  </a:lnTo>
                  <a:lnTo>
                    <a:pt x="20637" y="5778"/>
                  </a:lnTo>
                  <a:lnTo>
                    <a:pt x="2063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0" name="object 260"/>
            <p:cNvPicPr/>
            <p:nvPr/>
          </p:nvPicPr>
          <p:blipFill>
            <a:blip r:embed="rId105" cstate="print"/>
            <a:stretch>
              <a:fillRect/>
            </a:stretch>
          </p:blipFill>
          <p:spPr>
            <a:xfrm>
              <a:off x="0" y="14255024"/>
              <a:ext cx="10692003" cy="864961"/>
            </a:xfrm>
            <a:prstGeom prst="rect">
              <a:avLst/>
            </a:prstGeom>
          </p:spPr>
        </p:pic>
        <p:sp>
          <p:nvSpPr>
            <p:cNvPr id="261" name="object 261"/>
            <p:cNvSpPr/>
            <p:nvPr/>
          </p:nvSpPr>
          <p:spPr>
            <a:xfrm>
              <a:off x="0" y="14416265"/>
              <a:ext cx="10692130" cy="704215"/>
            </a:xfrm>
            <a:custGeom>
              <a:avLst/>
              <a:gdLst/>
              <a:ahLst/>
              <a:cxnLst/>
              <a:rect l="l" t="t" r="r" b="b"/>
              <a:pathLst>
                <a:path w="10692130" h="704215">
                  <a:moveTo>
                    <a:pt x="0" y="703719"/>
                  </a:moveTo>
                  <a:lnTo>
                    <a:pt x="10692003" y="703719"/>
                  </a:lnTo>
                  <a:lnTo>
                    <a:pt x="10692003" y="0"/>
                  </a:lnTo>
                  <a:lnTo>
                    <a:pt x="0" y="0"/>
                  </a:lnTo>
                  <a:lnTo>
                    <a:pt x="0" y="703719"/>
                  </a:lnTo>
                  <a:close/>
                </a:path>
              </a:pathLst>
            </a:custGeom>
            <a:solidFill>
              <a:srgbClr val="2A548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2" name="object 262"/>
            <p:cNvSpPr/>
            <p:nvPr/>
          </p:nvSpPr>
          <p:spPr>
            <a:xfrm>
              <a:off x="0" y="14416265"/>
              <a:ext cx="10692130" cy="704215"/>
            </a:xfrm>
            <a:custGeom>
              <a:avLst/>
              <a:gdLst/>
              <a:ahLst/>
              <a:cxnLst/>
              <a:rect l="l" t="t" r="r" b="b"/>
              <a:pathLst>
                <a:path w="10692130" h="704215">
                  <a:moveTo>
                    <a:pt x="0" y="703719"/>
                  </a:moveTo>
                  <a:lnTo>
                    <a:pt x="10692003" y="703719"/>
                  </a:lnTo>
                  <a:lnTo>
                    <a:pt x="10692003" y="0"/>
                  </a:lnTo>
                  <a:lnTo>
                    <a:pt x="0" y="0"/>
                  </a:lnTo>
                  <a:lnTo>
                    <a:pt x="0" y="703719"/>
                  </a:lnTo>
                </a:path>
              </a:pathLst>
            </a:custGeom>
            <a:ln w="12699">
              <a:solidFill>
                <a:srgbClr val="F0A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3" name="object 263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2261920" y="14851670"/>
              <a:ext cx="6178293" cy="134111"/>
            </a:xfrm>
            <a:prstGeom prst="rect">
              <a:avLst/>
            </a:prstGeom>
          </p:spPr>
        </p:pic>
        <p:pic>
          <p:nvPicPr>
            <p:cNvPr id="264" name="object 264"/>
            <p:cNvPicPr/>
            <p:nvPr/>
          </p:nvPicPr>
          <p:blipFill>
            <a:blip r:embed="rId107" cstate="print"/>
            <a:stretch>
              <a:fillRect/>
            </a:stretch>
          </p:blipFill>
          <p:spPr>
            <a:xfrm>
              <a:off x="2271977" y="14859330"/>
              <a:ext cx="6148614" cy="109258"/>
            </a:xfrm>
            <a:prstGeom prst="rect">
              <a:avLst/>
            </a:prstGeom>
          </p:spPr>
        </p:pic>
        <p:pic>
          <p:nvPicPr>
            <p:cNvPr id="265" name="object 265"/>
            <p:cNvPicPr/>
            <p:nvPr/>
          </p:nvPicPr>
          <p:blipFill>
            <a:blip r:embed="rId108" cstate="print"/>
            <a:stretch>
              <a:fillRect/>
            </a:stretch>
          </p:blipFill>
          <p:spPr>
            <a:xfrm>
              <a:off x="875078" y="14556013"/>
              <a:ext cx="8948927" cy="219455"/>
            </a:xfrm>
            <a:prstGeom prst="rect">
              <a:avLst/>
            </a:prstGeom>
          </p:spPr>
        </p:pic>
        <p:pic>
          <p:nvPicPr>
            <p:cNvPr id="266" name="object 266"/>
            <p:cNvPicPr/>
            <p:nvPr/>
          </p:nvPicPr>
          <p:blipFill>
            <a:blip r:embed="rId109" cstate="print"/>
            <a:stretch>
              <a:fillRect/>
            </a:stretch>
          </p:blipFill>
          <p:spPr>
            <a:xfrm>
              <a:off x="884571" y="14591817"/>
              <a:ext cx="2362856" cy="165815"/>
            </a:xfrm>
            <a:prstGeom prst="rect">
              <a:avLst/>
            </a:prstGeom>
          </p:spPr>
        </p:pic>
        <p:pic>
          <p:nvPicPr>
            <p:cNvPr id="267" name="object 267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3857675" y="14591817"/>
              <a:ext cx="1346564" cy="165815"/>
            </a:xfrm>
            <a:prstGeom prst="rect">
              <a:avLst/>
            </a:prstGeom>
          </p:spPr>
        </p:pic>
        <p:sp>
          <p:nvSpPr>
            <p:cNvPr id="268" name="object 268"/>
            <p:cNvSpPr/>
            <p:nvPr/>
          </p:nvSpPr>
          <p:spPr>
            <a:xfrm>
              <a:off x="5799912" y="14565972"/>
              <a:ext cx="1682750" cy="191770"/>
            </a:xfrm>
            <a:custGeom>
              <a:avLst/>
              <a:gdLst/>
              <a:ahLst/>
              <a:cxnLst/>
              <a:rect l="l" t="t" r="r" b="b"/>
              <a:pathLst>
                <a:path w="1682750" h="191769">
                  <a:moveTo>
                    <a:pt x="64516" y="0"/>
                  </a:moveTo>
                  <a:lnTo>
                    <a:pt x="42799" y="0"/>
                  </a:lnTo>
                  <a:lnTo>
                    <a:pt x="0" y="178803"/>
                  </a:lnTo>
                  <a:lnTo>
                    <a:pt x="21717" y="178803"/>
                  </a:lnTo>
                  <a:lnTo>
                    <a:pt x="64516" y="0"/>
                  </a:lnTo>
                  <a:close/>
                </a:path>
                <a:path w="1682750" h="191769">
                  <a:moveTo>
                    <a:pt x="164325" y="39319"/>
                  </a:moveTo>
                  <a:lnTo>
                    <a:pt x="142138" y="39319"/>
                  </a:lnTo>
                  <a:lnTo>
                    <a:pt x="142138" y="115404"/>
                  </a:lnTo>
                  <a:lnTo>
                    <a:pt x="91884" y="39319"/>
                  </a:lnTo>
                  <a:lnTo>
                    <a:pt x="69697" y="39319"/>
                  </a:lnTo>
                  <a:lnTo>
                    <a:pt x="69697" y="150126"/>
                  </a:lnTo>
                  <a:lnTo>
                    <a:pt x="91884" y="150126"/>
                  </a:lnTo>
                  <a:lnTo>
                    <a:pt x="91884" y="74193"/>
                  </a:lnTo>
                  <a:lnTo>
                    <a:pt x="142138" y="150126"/>
                  </a:lnTo>
                  <a:lnTo>
                    <a:pt x="164325" y="150126"/>
                  </a:lnTo>
                  <a:lnTo>
                    <a:pt x="164325" y="39319"/>
                  </a:lnTo>
                  <a:close/>
                </a:path>
                <a:path w="1682750" h="191769">
                  <a:moveTo>
                    <a:pt x="268071" y="62306"/>
                  </a:moveTo>
                  <a:lnTo>
                    <a:pt x="245706" y="62306"/>
                  </a:lnTo>
                  <a:lnTo>
                    <a:pt x="245706" y="74828"/>
                  </a:lnTo>
                  <a:lnTo>
                    <a:pt x="245706" y="106222"/>
                  </a:lnTo>
                  <a:lnTo>
                    <a:pt x="243776" y="117271"/>
                  </a:lnTo>
                  <a:lnTo>
                    <a:pt x="238633" y="125374"/>
                  </a:lnTo>
                  <a:lnTo>
                    <a:pt x="231203" y="130352"/>
                  </a:lnTo>
                  <a:lnTo>
                    <a:pt x="222415" y="132054"/>
                  </a:lnTo>
                  <a:lnTo>
                    <a:pt x="213779" y="130302"/>
                  </a:lnTo>
                  <a:lnTo>
                    <a:pt x="206375" y="125209"/>
                  </a:lnTo>
                  <a:lnTo>
                    <a:pt x="201218" y="117005"/>
                  </a:lnTo>
                  <a:lnTo>
                    <a:pt x="199275" y="105905"/>
                  </a:lnTo>
                  <a:lnTo>
                    <a:pt x="201218" y="94881"/>
                  </a:lnTo>
                  <a:lnTo>
                    <a:pt x="206375" y="86893"/>
                  </a:lnTo>
                  <a:lnTo>
                    <a:pt x="213779" y="82016"/>
                  </a:lnTo>
                  <a:lnTo>
                    <a:pt x="222415" y="80378"/>
                  </a:lnTo>
                  <a:lnTo>
                    <a:pt x="231203" y="82067"/>
                  </a:lnTo>
                  <a:lnTo>
                    <a:pt x="238633" y="87058"/>
                  </a:lnTo>
                  <a:lnTo>
                    <a:pt x="243776" y="95161"/>
                  </a:lnTo>
                  <a:lnTo>
                    <a:pt x="245706" y="106222"/>
                  </a:lnTo>
                  <a:lnTo>
                    <a:pt x="245706" y="74828"/>
                  </a:lnTo>
                  <a:lnTo>
                    <a:pt x="240957" y="69570"/>
                  </a:lnTo>
                  <a:lnTo>
                    <a:pt x="234530" y="65112"/>
                  </a:lnTo>
                  <a:lnTo>
                    <a:pt x="226441" y="62026"/>
                  </a:lnTo>
                  <a:lnTo>
                    <a:pt x="216700" y="60883"/>
                  </a:lnTo>
                  <a:lnTo>
                    <a:pt x="201002" y="64058"/>
                  </a:lnTo>
                  <a:lnTo>
                    <a:pt x="188264" y="73101"/>
                  </a:lnTo>
                  <a:lnTo>
                    <a:pt x="179717" y="87299"/>
                  </a:lnTo>
                  <a:lnTo>
                    <a:pt x="176606" y="105905"/>
                  </a:lnTo>
                  <a:lnTo>
                    <a:pt x="179717" y="124599"/>
                  </a:lnTo>
                  <a:lnTo>
                    <a:pt x="188252" y="139001"/>
                  </a:lnTo>
                  <a:lnTo>
                    <a:pt x="200939" y="148272"/>
                  </a:lnTo>
                  <a:lnTo>
                    <a:pt x="216547" y="151549"/>
                  </a:lnTo>
                  <a:lnTo>
                    <a:pt x="226250" y="150380"/>
                  </a:lnTo>
                  <a:lnTo>
                    <a:pt x="234391" y="147269"/>
                  </a:lnTo>
                  <a:lnTo>
                    <a:pt x="240906" y="142722"/>
                  </a:lnTo>
                  <a:lnTo>
                    <a:pt x="245706" y="137287"/>
                  </a:lnTo>
                  <a:lnTo>
                    <a:pt x="245706" y="150126"/>
                  </a:lnTo>
                  <a:lnTo>
                    <a:pt x="268071" y="150126"/>
                  </a:lnTo>
                  <a:lnTo>
                    <a:pt x="268071" y="137287"/>
                  </a:lnTo>
                  <a:lnTo>
                    <a:pt x="268071" y="132054"/>
                  </a:lnTo>
                  <a:lnTo>
                    <a:pt x="268071" y="80378"/>
                  </a:lnTo>
                  <a:lnTo>
                    <a:pt x="268071" y="74828"/>
                  </a:lnTo>
                  <a:lnTo>
                    <a:pt x="268071" y="62306"/>
                  </a:lnTo>
                  <a:close/>
                </a:path>
                <a:path w="1682750" h="191769">
                  <a:moveTo>
                    <a:pt x="329984" y="62293"/>
                  </a:moveTo>
                  <a:lnTo>
                    <a:pt x="310324" y="62293"/>
                  </a:lnTo>
                  <a:lnTo>
                    <a:pt x="310324" y="40576"/>
                  </a:lnTo>
                  <a:lnTo>
                    <a:pt x="287972" y="40576"/>
                  </a:lnTo>
                  <a:lnTo>
                    <a:pt x="287972" y="62293"/>
                  </a:lnTo>
                  <a:lnTo>
                    <a:pt x="277520" y="62293"/>
                  </a:lnTo>
                  <a:lnTo>
                    <a:pt x="277520" y="80530"/>
                  </a:lnTo>
                  <a:lnTo>
                    <a:pt x="287972" y="80530"/>
                  </a:lnTo>
                  <a:lnTo>
                    <a:pt x="287972" y="122859"/>
                  </a:lnTo>
                  <a:lnTo>
                    <a:pt x="289991" y="135610"/>
                  </a:lnTo>
                  <a:lnTo>
                    <a:pt x="295694" y="144043"/>
                  </a:lnTo>
                  <a:lnTo>
                    <a:pt x="304558" y="148691"/>
                  </a:lnTo>
                  <a:lnTo>
                    <a:pt x="316026" y="150114"/>
                  </a:lnTo>
                  <a:lnTo>
                    <a:pt x="329984" y="150114"/>
                  </a:lnTo>
                  <a:lnTo>
                    <a:pt x="329984" y="131419"/>
                  </a:lnTo>
                  <a:lnTo>
                    <a:pt x="312699" y="131419"/>
                  </a:lnTo>
                  <a:lnTo>
                    <a:pt x="310324" y="128879"/>
                  </a:lnTo>
                  <a:lnTo>
                    <a:pt x="310324" y="80530"/>
                  </a:lnTo>
                  <a:lnTo>
                    <a:pt x="329984" y="80530"/>
                  </a:lnTo>
                  <a:lnTo>
                    <a:pt x="329984" y="62293"/>
                  </a:lnTo>
                  <a:close/>
                </a:path>
                <a:path w="1682750" h="191769">
                  <a:moveTo>
                    <a:pt x="362585" y="62293"/>
                  </a:moveTo>
                  <a:lnTo>
                    <a:pt x="340398" y="62293"/>
                  </a:lnTo>
                  <a:lnTo>
                    <a:pt x="340398" y="150114"/>
                  </a:lnTo>
                  <a:lnTo>
                    <a:pt x="362585" y="150114"/>
                  </a:lnTo>
                  <a:lnTo>
                    <a:pt x="362585" y="62293"/>
                  </a:lnTo>
                  <a:close/>
                </a:path>
                <a:path w="1682750" h="191769">
                  <a:moveTo>
                    <a:pt x="365290" y="31546"/>
                  </a:moveTo>
                  <a:lnTo>
                    <a:pt x="359422" y="25844"/>
                  </a:lnTo>
                  <a:lnTo>
                    <a:pt x="343725" y="25844"/>
                  </a:lnTo>
                  <a:lnTo>
                    <a:pt x="338023" y="31546"/>
                  </a:lnTo>
                  <a:lnTo>
                    <a:pt x="338023" y="46139"/>
                  </a:lnTo>
                  <a:lnTo>
                    <a:pt x="343725" y="51841"/>
                  </a:lnTo>
                  <a:lnTo>
                    <a:pt x="359422" y="51841"/>
                  </a:lnTo>
                  <a:lnTo>
                    <a:pt x="365290" y="46139"/>
                  </a:lnTo>
                  <a:lnTo>
                    <a:pt x="365290" y="31546"/>
                  </a:lnTo>
                  <a:close/>
                </a:path>
                <a:path w="1682750" h="191769">
                  <a:moveTo>
                    <a:pt x="463575" y="106222"/>
                  </a:moveTo>
                  <a:lnTo>
                    <a:pt x="460082" y="87439"/>
                  </a:lnTo>
                  <a:lnTo>
                    <a:pt x="455244" y="80213"/>
                  </a:lnTo>
                  <a:lnTo>
                    <a:pt x="450507" y="73152"/>
                  </a:lnTo>
                  <a:lnTo>
                    <a:pt x="440753" y="66967"/>
                  </a:lnTo>
                  <a:lnTo>
                    <a:pt x="440753" y="106222"/>
                  </a:lnTo>
                  <a:lnTo>
                    <a:pt x="438823" y="117640"/>
                  </a:lnTo>
                  <a:lnTo>
                    <a:pt x="433666" y="125755"/>
                  </a:lnTo>
                  <a:lnTo>
                    <a:pt x="426313" y="130606"/>
                  </a:lnTo>
                  <a:lnTo>
                    <a:pt x="417766" y="132219"/>
                  </a:lnTo>
                  <a:lnTo>
                    <a:pt x="409321" y="130606"/>
                  </a:lnTo>
                  <a:lnTo>
                    <a:pt x="402297" y="125755"/>
                  </a:lnTo>
                  <a:lnTo>
                    <a:pt x="397522" y="117640"/>
                  </a:lnTo>
                  <a:lnTo>
                    <a:pt x="395744" y="106222"/>
                  </a:lnTo>
                  <a:lnTo>
                    <a:pt x="397586" y="94729"/>
                  </a:lnTo>
                  <a:lnTo>
                    <a:pt x="402526" y="86614"/>
                  </a:lnTo>
                  <a:lnTo>
                    <a:pt x="409651" y="81800"/>
                  </a:lnTo>
                  <a:lnTo>
                    <a:pt x="418084" y="80213"/>
                  </a:lnTo>
                  <a:lnTo>
                    <a:pt x="426580" y="81800"/>
                  </a:lnTo>
                  <a:lnTo>
                    <a:pt x="433819" y="86614"/>
                  </a:lnTo>
                  <a:lnTo>
                    <a:pt x="438861" y="94729"/>
                  </a:lnTo>
                  <a:lnTo>
                    <a:pt x="440753" y="106222"/>
                  </a:lnTo>
                  <a:lnTo>
                    <a:pt x="440753" y="66967"/>
                  </a:lnTo>
                  <a:lnTo>
                    <a:pt x="436168" y="64058"/>
                  </a:lnTo>
                  <a:lnTo>
                    <a:pt x="418401" y="60883"/>
                  </a:lnTo>
                  <a:lnTo>
                    <a:pt x="400646" y="64058"/>
                  </a:lnTo>
                  <a:lnTo>
                    <a:pt x="386308" y="73152"/>
                  </a:lnTo>
                  <a:lnTo>
                    <a:pt x="376720" y="87439"/>
                  </a:lnTo>
                  <a:lnTo>
                    <a:pt x="373227" y="106222"/>
                  </a:lnTo>
                  <a:lnTo>
                    <a:pt x="376631" y="124942"/>
                  </a:lnTo>
                  <a:lnTo>
                    <a:pt x="385991" y="139230"/>
                  </a:lnTo>
                  <a:lnTo>
                    <a:pt x="400113" y="148336"/>
                  </a:lnTo>
                  <a:lnTo>
                    <a:pt x="417766" y="151549"/>
                  </a:lnTo>
                  <a:lnTo>
                    <a:pt x="435698" y="148336"/>
                  </a:lnTo>
                  <a:lnTo>
                    <a:pt x="450253" y="139230"/>
                  </a:lnTo>
                  <a:lnTo>
                    <a:pt x="455041" y="132219"/>
                  </a:lnTo>
                  <a:lnTo>
                    <a:pt x="460006" y="124942"/>
                  </a:lnTo>
                  <a:lnTo>
                    <a:pt x="463575" y="106222"/>
                  </a:lnTo>
                  <a:close/>
                </a:path>
                <a:path w="1682750" h="191769">
                  <a:moveTo>
                    <a:pt x="558457" y="98602"/>
                  </a:moveTo>
                  <a:lnTo>
                    <a:pt x="555853" y="82511"/>
                  </a:lnTo>
                  <a:lnTo>
                    <a:pt x="548614" y="70739"/>
                  </a:lnTo>
                  <a:lnTo>
                    <a:pt x="537527" y="63500"/>
                  </a:lnTo>
                  <a:lnTo>
                    <a:pt x="523430" y="61036"/>
                  </a:lnTo>
                  <a:lnTo>
                    <a:pt x="515340" y="61899"/>
                  </a:lnTo>
                  <a:lnTo>
                    <a:pt x="508114" y="64350"/>
                  </a:lnTo>
                  <a:lnTo>
                    <a:pt x="501916" y="68199"/>
                  </a:lnTo>
                  <a:lnTo>
                    <a:pt x="496951" y="73240"/>
                  </a:lnTo>
                  <a:lnTo>
                    <a:pt x="496951" y="62293"/>
                  </a:lnTo>
                  <a:lnTo>
                    <a:pt x="474764" y="62293"/>
                  </a:lnTo>
                  <a:lnTo>
                    <a:pt x="474764" y="150114"/>
                  </a:lnTo>
                  <a:lnTo>
                    <a:pt x="496951" y="150114"/>
                  </a:lnTo>
                  <a:lnTo>
                    <a:pt x="496951" y="101612"/>
                  </a:lnTo>
                  <a:lnTo>
                    <a:pt x="498348" y="92278"/>
                  </a:lnTo>
                  <a:lnTo>
                    <a:pt x="502348" y="85471"/>
                  </a:lnTo>
                  <a:lnTo>
                    <a:pt x="508596" y="81305"/>
                  </a:lnTo>
                  <a:lnTo>
                    <a:pt x="516775" y="79895"/>
                  </a:lnTo>
                  <a:lnTo>
                    <a:pt x="524764" y="81305"/>
                  </a:lnTo>
                  <a:lnTo>
                    <a:pt x="530923" y="85471"/>
                  </a:lnTo>
                  <a:lnTo>
                    <a:pt x="534873" y="92278"/>
                  </a:lnTo>
                  <a:lnTo>
                    <a:pt x="536270" y="101612"/>
                  </a:lnTo>
                  <a:lnTo>
                    <a:pt x="536270" y="150114"/>
                  </a:lnTo>
                  <a:lnTo>
                    <a:pt x="558457" y="150114"/>
                  </a:lnTo>
                  <a:lnTo>
                    <a:pt x="558457" y="98602"/>
                  </a:lnTo>
                  <a:close/>
                </a:path>
                <a:path w="1682750" h="191769">
                  <a:moveTo>
                    <a:pt x="660323" y="62306"/>
                  </a:moveTo>
                  <a:lnTo>
                    <a:pt x="637959" y="62306"/>
                  </a:lnTo>
                  <a:lnTo>
                    <a:pt x="637959" y="74828"/>
                  </a:lnTo>
                  <a:lnTo>
                    <a:pt x="637959" y="106222"/>
                  </a:lnTo>
                  <a:lnTo>
                    <a:pt x="636041" y="117271"/>
                  </a:lnTo>
                  <a:lnTo>
                    <a:pt x="630897" y="125374"/>
                  </a:lnTo>
                  <a:lnTo>
                    <a:pt x="623455" y="130352"/>
                  </a:lnTo>
                  <a:lnTo>
                    <a:pt x="614667" y="132054"/>
                  </a:lnTo>
                  <a:lnTo>
                    <a:pt x="606031" y="130302"/>
                  </a:lnTo>
                  <a:lnTo>
                    <a:pt x="598639" y="125209"/>
                  </a:lnTo>
                  <a:lnTo>
                    <a:pt x="593471" y="117005"/>
                  </a:lnTo>
                  <a:lnTo>
                    <a:pt x="591527" y="105905"/>
                  </a:lnTo>
                  <a:lnTo>
                    <a:pt x="593471" y="94881"/>
                  </a:lnTo>
                  <a:lnTo>
                    <a:pt x="598639" y="86893"/>
                  </a:lnTo>
                  <a:lnTo>
                    <a:pt x="606031" y="82016"/>
                  </a:lnTo>
                  <a:lnTo>
                    <a:pt x="614667" y="80378"/>
                  </a:lnTo>
                  <a:lnTo>
                    <a:pt x="623455" y="82067"/>
                  </a:lnTo>
                  <a:lnTo>
                    <a:pt x="630897" y="87058"/>
                  </a:lnTo>
                  <a:lnTo>
                    <a:pt x="636041" y="95161"/>
                  </a:lnTo>
                  <a:lnTo>
                    <a:pt x="637959" y="106222"/>
                  </a:lnTo>
                  <a:lnTo>
                    <a:pt x="637959" y="74828"/>
                  </a:lnTo>
                  <a:lnTo>
                    <a:pt x="633209" y="69570"/>
                  </a:lnTo>
                  <a:lnTo>
                    <a:pt x="626795" y="65112"/>
                  </a:lnTo>
                  <a:lnTo>
                    <a:pt x="618705" y="62026"/>
                  </a:lnTo>
                  <a:lnTo>
                    <a:pt x="608952" y="60883"/>
                  </a:lnTo>
                  <a:lnTo>
                    <a:pt x="593267" y="64058"/>
                  </a:lnTo>
                  <a:lnTo>
                    <a:pt x="580529" y="73101"/>
                  </a:lnTo>
                  <a:lnTo>
                    <a:pt x="571982" y="87299"/>
                  </a:lnTo>
                  <a:lnTo>
                    <a:pt x="568858" y="105905"/>
                  </a:lnTo>
                  <a:lnTo>
                    <a:pt x="571982" y="124599"/>
                  </a:lnTo>
                  <a:lnTo>
                    <a:pt x="580504" y="139001"/>
                  </a:lnTo>
                  <a:lnTo>
                    <a:pt x="593191" y="148272"/>
                  </a:lnTo>
                  <a:lnTo>
                    <a:pt x="608799" y="151549"/>
                  </a:lnTo>
                  <a:lnTo>
                    <a:pt x="618502" y="150380"/>
                  </a:lnTo>
                  <a:lnTo>
                    <a:pt x="626656" y="147269"/>
                  </a:lnTo>
                  <a:lnTo>
                    <a:pt x="633171" y="142722"/>
                  </a:lnTo>
                  <a:lnTo>
                    <a:pt x="637959" y="137287"/>
                  </a:lnTo>
                  <a:lnTo>
                    <a:pt x="637959" y="150126"/>
                  </a:lnTo>
                  <a:lnTo>
                    <a:pt x="660323" y="150126"/>
                  </a:lnTo>
                  <a:lnTo>
                    <a:pt x="660323" y="137287"/>
                  </a:lnTo>
                  <a:lnTo>
                    <a:pt x="660323" y="132054"/>
                  </a:lnTo>
                  <a:lnTo>
                    <a:pt x="660323" y="80378"/>
                  </a:lnTo>
                  <a:lnTo>
                    <a:pt x="660323" y="74828"/>
                  </a:lnTo>
                  <a:lnTo>
                    <a:pt x="660323" y="62306"/>
                  </a:lnTo>
                  <a:close/>
                </a:path>
                <a:path w="1682750" h="191769">
                  <a:moveTo>
                    <a:pt x="698944" y="32816"/>
                  </a:moveTo>
                  <a:lnTo>
                    <a:pt x="676757" y="32816"/>
                  </a:lnTo>
                  <a:lnTo>
                    <a:pt x="676757" y="150114"/>
                  </a:lnTo>
                  <a:lnTo>
                    <a:pt x="698944" y="150114"/>
                  </a:lnTo>
                  <a:lnTo>
                    <a:pt x="698944" y="32816"/>
                  </a:lnTo>
                  <a:close/>
                </a:path>
                <a:path w="1682750" h="191769">
                  <a:moveTo>
                    <a:pt x="824636" y="94488"/>
                  </a:moveTo>
                  <a:lnTo>
                    <a:pt x="820229" y="71666"/>
                  </a:lnTo>
                  <a:lnTo>
                    <a:pt x="810920" y="57861"/>
                  </a:lnTo>
                  <a:lnTo>
                    <a:pt x="808164" y="53759"/>
                  </a:lnTo>
                  <a:lnTo>
                    <a:pt x="801801" y="49631"/>
                  </a:lnTo>
                  <a:lnTo>
                    <a:pt x="801801" y="94488"/>
                  </a:lnTo>
                  <a:lnTo>
                    <a:pt x="799325" y="109753"/>
                  </a:lnTo>
                  <a:lnTo>
                    <a:pt x="792403" y="121399"/>
                  </a:lnTo>
                  <a:lnTo>
                    <a:pt x="781735" y="128816"/>
                  </a:lnTo>
                  <a:lnTo>
                    <a:pt x="768045" y="131419"/>
                  </a:lnTo>
                  <a:lnTo>
                    <a:pt x="754240" y="128816"/>
                  </a:lnTo>
                  <a:lnTo>
                    <a:pt x="743534" y="121399"/>
                  </a:lnTo>
                  <a:lnTo>
                    <a:pt x="736587" y="109753"/>
                  </a:lnTo>
                  <a:lnTo>
                    <a:pt x="734123" y="94488"/>
                  </a:lnTo>
                  <a:lnTo>
                    <a:pt x="736587" y="79273"/>
                  </a:lnTo>
                  <a:lnTo>
                    <a:pt x="743534" y="67729"/>
                  </a:lnTo>
                  <a:lnTo>
                    <a:pt x="754240" y="60413"/>
                  </a:lnTo>
                  <a:lnTo>
                    <a:pt x="768045" y="57861"/>
                  </a:lnTo>
                  <a:lnTo>
                    <a:pt x="781735" y="60413"/>
                  </a:lnTo>
                  <a:lnTo>
                    <a:pt x="792403" y="67729"/>
                  </a:lnTo>
                  <a:lnTo>
                    <a:pt x="799325" y="79273"/>
                  </a:lnTo>
                  <a:lnTo>
                    <a:pt x="801801" y="94488"/>
                  </a:lnTo>
                  <a:lnTo>
                    <a:pt x="801801" y="49631"/>
                  </a:lnTo>
                  <a:lnTo>
                    <a:pt x="790194" y="42075"/>
                  </a:lnTo>
                  <a:lnTo>
                    <a:pt x="768045" y="37896"/>
                  </a:lnTo>
                  <a:lnTo>
                    <a:pt x="745998" y="42075"/>
                  </a:lnTo>
                  <a:lnTo>
                    <a:pt x="727951" y="53759"/>
                  </a:lnTo>
                  <a:lnTo>
                    <a:pt x="715759" y="71666"/>
                  </a:lnTo>
                  <a:lnTo>
                    <a:pt x="711288" y="94488"/>
                  </a:lnTo>
                  <a:lnTo>
                    <a:pt x="715759" y="117398"/>
                  </a:lnTo>
                  <a:lnTo>
                    <a:pt x="727951" y="135343"/>
                  </a:lnTo>
                  <a:lnTo>
                    <a:pt x="745998" y="147053"/>
                  </a:lnTo>
                  <a:lnTo>
                    <a:pt x="768045" y="151231"/>
                  </a:lnTo>
                  <a:lnTo>
                    <a:pt x="790130" y="147053"/>
                  </a:lnTo>
                  <a:lnTo>
                    <a:pt x="808113" y="135343"/>
                  </a:lnTo>
                  <a:lnTo>
                    <a:pt x="810755" y="131419"/>
                  </a:lnTo>
                  <a:lnTo>
                    <a:pt x="820204" y="117398"/>
                  </a:lnTo>
                  <a:lnTo>
                    <a:pt x="824636" y="94488"/>
                  </a:lnTo>
                  <a:close/>
                </a:path>
                <a:path w="1682750" h="191769">
                  <a:moveTo>
                    <a:pt x="920826" y="98602"/>
                  </a:moveTo>
                  <a:lnTo>
                    <a:pt x="918222" y="82511"/>
                  </a:lnTo>
                  <a:lnTo>
                    <a:pt x="910983" y="70739"/>
                  </a:lnTo>
                  <a:lnTo>
                    <a:pt x="899896" y="63500"/>
                  </a:lnTo>
                  <a:lnTo>
                    <a:pt x="885799" y="61036"/>
                  </a:lnTo>
                  <a:lnTo>
                    <a:pt x="877709" y="61899"/>
                  </a:lnTo>
                  <a:lnTo>
                    <a:pt x="870483" y="64350"/>
                  </a:lnTo>
                  <a:lnTo>
                    <a:pt x="864285" y="68199"/>
                  </a:lnTo>
                  <a:lnTo>
                    <a:pt x="859320" y="73240"/>
                  </a:lnTo>
                  <a:lnTo>
                    <a:pt x="859320" y="62293"/>
                  </a:lnTo>
                  <a:lnTo>
                    <a:pt x="837133" y="62293"/>
                  </a:lnTo>
                  <a:lnTo>
                    <a:pt x="837133" y="150114"/>
                  </a:lnTo>
                  <a:lnTo>
                    <a:pt x="859320" y="150114"/>
                  </a:lnTo>
                  <a:lnTo>
                    <a:pt x="859320" y="101612"/>
                  </a:lnTo>
                  <a:lnTo>
                    <a:pt x="860717" y="92278"/>
                  </a:lnTo>
                  <a:lnTo>
                    <a:pt x="864717" y="85471"/>
                  </a:lnTo>
                  <a:lnTo>
                    <a:pt x="870966" y="81305"/>
                  </a:lnTo>
                  <a:lnTo>
                    <a:pt x="879144" y="79895"/>
                  </a:lnTo>
                  <a:lnTo>
                    <a:pt x="887133" y="81305"/>
                  </a:lnTo>
                  <a:lnTo>
                    <a:pt x="893292" y="85471"/>
                  </a:lnTo>
                  <a:lnTo>
                    <a:pt x="897242" y="92278"/>
                  </a:lnTo>
                  <a:lnTo>
                    <a:pt x="898639" y="101612"/>
                  </a:lnTo>
                  <a:lnTo>
                    <a:pt x="898639" y="150114"/>
                  </a:lnTo>
                  <a:lnTo>
                    <a:pt x="920826" y="150114"/>
                  </a:lnTo>
                  <a:lnTo>
                    <a:pt x="920826" y="98602"/>
                  </a:lnTo>
                  <a:close/>
                </a:path>
                <a:path w="1682750" h="191769">
                  <a:moveTo>
                    <a:pt x="958938" y="32816"/>
                  </a:moveTo>
                  <a:lnTo>
                    <a:pt x="936752" y="32816"/>
                  </a:lnTo>
                  <a:lnTo>
                    <a:pt x="936752" y="150114"/>
                  </a:lnTo>
                  <a:lnTo>
                    <a:pt x="958938" y="150114"/>
                  </a:lnTo>
                  <a:lnTo>
                    <a:pt x="958938" y="32816"/>
                  </a:lnTo>
                  <a:close/>
                </a:path>
                <a:path w="1682750" h="191769">
                  <a:moveTo>
                    <a:pt x="997546" y="62293"/>
                  </a:moveTo>
                  <a:lnTo>
                    <a:pt x="975360" y="62293"/>
                  </a:lnTo>
                  <a:lnTo>
                    <a:pt x="975360" y="150114"/>
                  </a:lnTo>
                  <a:lnTo>
                    <a:pt x="997546" y="150114"/>
                  </a:lnTo>
                  <a:lnTo>
                    <a:pt x="997546" y="62293"/>
                  </a:lnTo>
                  <a:close/>
                </a:path>
                <a:path w="1682750" h="191769">
                  <a:moveTo>
                    <a:pt x="1000252" y="31546"/>
                  </a:moveTo>
                  <a:lnTo>
                    <a:pt x="994384" y="25844"/>
                  </a:lnTo>
                  <a:lnTo>
                    <a:pt x="978687" y="25844"/>
                  </a:lnTo>
                  <a:lnTo>
                    <a:pt x="972985" y="31546"/>
                  </a:lnTo>
                  <a:lnTo>
                    <a:pt x="972985" y="46139"/>
                  </a:lnTo>
                  <a:lnTo>
                    <a:pt x="978687" y="51841"/>
                  </a:lnTo>
                  <a:lnTo>
                    <a:pt x="994384" y="51841"/>
                  </a:lnTo>
                  <a:lnTo>
                    <a:pt x="1000252" y="46139"/>
                  </a:lnTo>
                  <a:lnTo>
                    <a:pt x="1000252" y="31546"/>
                  </a:lnTo>
                  <a:close/>
                </a:path>
                <a:path w="1682750" h="191769">
                  <a:moveTo>
                    <a:pt x="1097508" y="98602"/>
                  </a:moveTo>
                  <a:lnTo>
                    <a:pt x="1094905" y="82511"/>
                  </a:lnTo>
                  <a:lnTo>
                    <a:pt x="1087666" y="70739"/>
                  </a:lnTo>
                  <a:lnTo>
                    <a:pt x="1076579" y="63500"/>
                  </a:lnTo>
                  <a:lnTo>
                    <a:pt x="1062482" y="61036"/>
                  </a:lnTo>
                  <a:lnTo>
                    <a:pt x="1054404" y="61899"/>
                  </a:lnTo>
                  <a:lnTo>
                    <a:pt x="1047165" y="64350"/>
                  </a:lnTo>
                  <a:lnTo>
                    <a:pt x="1040968" y="68199"/>
                  </a:lnTo>
                  <a:lnTo>
                    <a:pt x="1036002" y="73240"/>
                  </a:lnTo>
                  <a:lnTo>
                    <a:pt x="1036002" y="62293"/>
                  </a:lnTo>
                  <a:lnTo>
                    <a:pt x="1013815" y="62293"/>
                  </a:lnTo>
                  <a:lnTo>
                    <a:pt x="1013815" y="150114"/>
                  </a:lnTo>
                  <a:lnTo>
                    <a:pt x="1036002" y="150114"/>
                  </a:lnTo>
                  <a:lnTo>
                    <a:pt x="1036002" y="101612"/>
                  </a:lnTo>
                  <a:lnTo>
                    <a:pt x="1037399" y="92278"/>
                  </a:lnTo>
                  <a:lnTo>
                    <a:pt x="1041400" y="85471"/>
                  </a:lnTo>
                  <a:lnTo>
                    <a:pt x="1047648" y="81305"/>
                  </a:lnTo>
                  <a:lnTo>
                    <a:pt x="1055827" y="79895"/>
                  </a:lnTo>
                  <a:lnTo>
                    <a:pt x="1063815" y="81305"/>
                  </a:lnTo>
                  <a:lnTo>
                    <a:pt x="1069975" y="85471"/>
                  </a:lnTo>
                  <a:lnTo>
                    <a:pt x="1073924" y="92278"/>
                  </a:lnTo>
                  <a:lnTo>
                    <a:pt x="1075321" y="101612"/>
                  </a:lnTo>
                  <a:lnTo>
                    <a:pt x="1075321" y="150114"/>
                  </a:lnTo>
                  <a:lnTo>
                    <a:pt x="1097508" y="150114"/>
                  </a:lnTo>
                  <a:lnTo>
                    <a:pt x="1097508" y="98602"/>
                  </a:lnTo>
                  <a:close/>
                </a:path>
                <a:path w="1682750" h="191769">
                  <a:moveTo>
                    <a:pt x="1195247" y="104305"/>
                  </a:moveTo>
                  <a:lnTo>
                    <a:pt x="1172260" y="65798"/>
                  </a:lnTo>
                  <a:lnTo>
                    <a:pt x="1172260" y="97967"/>
                  </a:lnTo>
                  <a:lnTo>
                    <a:pt x="1130579" y="97967"/>
                  </a:lnTo>
                  <a:lnTo>
                    <a:pt x="1133068" y="89941"/>
                  </a:lnTo>
                  <a:lnTo>
                    <a:pt x="1137640" y="84023"/>
                  </a:lnTo>
                  <a:lnTo>
                    <a:pt x="1143876" y="80365"/>
                  </a:lnTo>
                  <a:lnTo>
                    <a:pt x="1151343" y="79108"/>
                  </a:lnTo>
                  <a:lnTo>
                    <a:pt x="1159383" y="80429"/>
                  </a:lnTo>
                  <a:lnTo>
                    <a:pt x="1165961" y="84201"/>
                  </a:lnTo>
                  <a:lnTo>
                    <a:pt x="1170470" y="90144"/>
                  </a:lnTo>
                  <a:lnTo>
                    <a:pt x="1172260" y="97967"/>
                  </a:lnTo>
                  <a:lnTo>
                    <a:pt x="1172260" y="65798"/>
                  </a:lnTo>
                  <a:lnTo>
                    <a:pt x="1169441" y="63982"/>
                  </a:lnTo>
                  <a:lnTo>
                    <a:pt x="1151978" y="60871"/>
                  </a:lnTo>
                  <a:lnTo>
                    <a:pt x="1134135" y="64058"/>
                  </a:lnTo>
                  <a:lnTo>
                    <a:pt x="1120203" y="73139"/>
                  </a:lnTo>
                  <a:lnTo>
                    <a:pt x="1111148" y="87426"/>
                  </a:lnTo>
                  <a:lnTo>
                    <a:pt x="1107909" y="106210"/>
                  </a:lnTo>
                  <a:lnTo>
                    <a:pt x="1111211" y="124942"/>
                  </a:lnTo>
                  <a:lnTo>
                    <a:pt x="1120381" y="139230"/>
                  </a:lnTo>
                  <a:lnTo>
                    <a:pt x="1134325" y="148348"/>
                  </a:lnTo>
                  <a:lnTo>
                    <a:pt x="1151978" y="151549"/>
                  </a:lnTo>
                  <a:lnTo>
                    <a:pt x="1166888" y="149301"/>
                  </a:lnTo>
                  <a:lnTo>
                    <a:pt x="1178864" y="143116"/>
                  </a:lnTo>
                  <a:lnTo>
                    <a:pt x="1187665" y="133896"/>
                  </a:lnTo>
                  <a:lnTo>
                    <a:pt x="1188008" y="133159"/>
                  </a:lnTo>
                  <a:lnTo>
                    <a:pt x="1193025" y="122542"/>
                  </a:lnTo>
                  <a:lnTo>
                    <a:pt x="1169085" y="122542"/>
                  </a:lnTo>
                  <a:lnTo>
                    <a:pt x="1166241" y="128397"/>
                  </a:lnTo>
                  <a:lnTo>
                    <a:pt x="1161008" y="133159"/>
                  </a:lnTo>
                  <a:lnTo>
                    <a:pt x="1151496" y="133159"/>
                  </a:lnTo>
                  <a:lnTo>
                    <a:pt x="1143685" y="131826"/>
                  </a:lnTo>
                  <a:lnTo>
                    <a:pt x="1137208" y="127889"/>
                  </a:lnTo>
                  <a:lnTo>
                    <a:pt x="1132624" y="121526"/>
                  </a:lnTo>
                  <a:lnTo>
                    <a:pt x="1130414" y="112864"/>
                  </a:lnTo>
                  <a:lnTo>
                    <a:pt x="1194612" y="112864"/>
                  </a:lnTo>
                  <a:lnTo>
                    <a:pt x="1195082" y="110007"/>
                  </a:lnTo>
                  <a:lnTo>
                    <a:pt x="1195247" y="107162"/>
                  </a:lnTo>
                  <a:lnTo>
                    <a:pt x="1195247" y="104305"/>
                  </a:lnTo>
                  <a:close/>
                </a:path>
                <a:path w="1682750" h="191769">
                  <a:moveTo>
                    <a:pt x="1282814" y="118110"/>
                  </a:moveTo>
                  <a:lnTo>
                    <a:pt x="1273937" y="97142"/>
                  </a:lnTo>
                  <a:lnTo>
                    <a:pt x="1254429" y="87388"/>
                  </a:lnTo>
                  <a:lnTo>
                    <a:pt x="1234922" y="80784"/>
                  </a:lnTo>
                  <a:lnTo>
                    <a:pt x="1226058" y="69291"/>
                  </a:lnTo>
                  <a:lnTo>
                    <a:pt x="1226058" y="60248"/>
                  </a:lnTo>
                  <a:lnTo>
                    <a:pt x="1232560" y="55968"/>
                  </a:lnTo>
                  <a:lnTo>
                    <a:pt x="1250797" y="56438"/>
                  </a:lnTo>
                  <a:lnTo>
                    <a:pt x="1256652" y="62141"/>
                  </a:lnTo>
                  <a:lnTo>
                    <a:pt x="1257147" y="69443"/>
                  </a:lnTo>
                  <a:lnTo>
                    <a:pt x="1281544" y="69443"/>
                  </a:lnTo>
                  <a:lnTo>
                    <a:pt x="1277937" y="56083"/>
                  </a:lnTo>
                  <a:lnTo>
                    <a:pt x="1269695" y="46177"/>
                  </a:lnTo>
                  <a:lnTo>
                    <a:pt x="1257465" y="40017"/>
                  </a:lnTo>
                  <a:lnTo>
                    <a:pt x="1241920" y="37896"/>
                  </a:lnTo>
                  <a:lnTo>
                    <a:pt x="1226185" y="40081"/>
                  </a:lnTo>
                  <a:lnTo>
                    <a:pt x="1213853" y="46405"/>
                  </a:lnTo>
                  <a:lnTo>
                    <a:pt x="1205801" y="56489"/>
                  </a:lnTo>
                  <a:lnTo>
                    <a:pt x="1202918" y="69926"/>
                  </a:lnTo>
                  <a:lnTo>
                    <a:pt x="1211745" y="91224"/>
                  </a:lnTo>
                  <a:lnTo>
                    <a:pt x="1231315" y="100787"/>
                  </a:lnTo>
                  <a:lnTo>
                    <a:pt x="1250911" y="107315"/>
                  </a:lnTo>
                  <a:lnTo>
                    <a:pt x="1259827" y="119532"/>
                  </a:lnTo>
                  <a:lnTo>
                    <a:pt x="1259827" y="127457"/>
                  </a:lnTo>
                  <a:lnTo>
                    <a:pt x="1253642" y="133007"/>
                  </a:lnTo>
                  <a:lnTo>
                    <a:pt x="1232877" y="133007"/>
                  </a:lnTo>
                  <a:lnTo>
                    <a:pt x="1227010" y="127152"/>
                  </a:lnTo>
                  <a:lnTo>
                    <a:pt x="1226388" y="118262"/>
                  </a:lnTo>
                  <a:lnTo>
                    <a:pt x="1202613" y="118262"/>
                  </a:lnTo>
                  <a:lnTo>
                    <a:pt x="1205915" y="132245"/>
                  </a:lnTo>
                  <a:lnTo>
                    <a:pt x="1214628" y="142595"/>
                  </a:lnTo>
                  <a:lnTo>
                    <a:pt x="1227582" y="149021"/>
                  </a:lnTo>
                  <a:lnTo>
                    <a:pt x="1243660" y="151231"/>
                  </a:lnTo>
                  <a:lnTo>
                    <a:pt x="1260398" y="148501"/>
                  </a:lnTo>
                  <a:lnTo>
                    <a:pt x="1272679" y="141211"/>
                  </a:lnTo>
                  <a:lnTo>
                    <a:pt x="1280236" y="130632"/>
                  </a:lnTo>
                  <a:lnTo>
                    <a:pt x="1282814" y="118110"/>
                  </a:lnTo>
                  <a:close/>
                </a:path>
                <a:path w="1682750" h="191769">
                  <a:moveTo>
                    <a:pt x="1382445" y="62306"/>
                  </a:moveTo>
                  <a:lnTo>
                    <a:pt x="1360081" y="62306"/>
                  </a:lnTo>
                  <a:lnTo>
                    <a:pt x="1360081" y="74828"/>
                  </a:lnTo>
                  <a:lnTo>
                    <a:pt x="1360081" y="106222"/>
                  </a:lnTo>
                  <a:lnTo>
                    <a:pt x="1358150" y="117271"/>
                  </a:lnTo>
                  <a:lnTo>
                    <a:pt x="1353007" y="125374"/>
                  </a:lnTo>
                  <a:lnTo>
                    <a:pt x="1345577" y="130352"/>
                  </a:lnTo>
                  <a:lnTo>
                    <a:pt x="1336789" y="132054"/>
                  </a:lnTo>
                  <a:lnTo>
                    <a:pt x="1328153" y="130302"/>
                  </a:lnTo>
                  <a:lnTo>
                    <a:pt x="1320749" y="125209"/>
                  </a:lnTo>
                  <a:lnTo>
                    <a:pt x="1315593" y="117005"/>
                  </a:lnTo>
                  <a:lnTo>
                    <a:pt x="1313649" y="105905"/>
                  </a:lnTo>
                  <a:lnTo>
                    <a:pt x="1315593" y="94881"/>
                  </a:lnTo>
                  <a:lnTo>
                    <a:pt x="1320749" y="86893"/>
                  </a:lnTo>
                  <a:lnTo>
                    <a:pt x="1328153" y="82016"/>
                  </a:lnTo>
                  <a:lnTo>
                    <a:pt x="1336789" y="80378"/>
                  </a:lnTo>
                  <a:lnTo>
                    <a:pt x="1345577" y="82067"/>
                  </a:lnTo>
                  <a:lnTo>
                    <a:pt x="1353007" y="87058"/>
                  </a:lnTo>
                  <a:lnTo>
                    <a:pt x="1358150" y="95161"/>
                  </a:lnTo>
                  <a:lnTo>
                    <a:pt x="1360081" y="106222"/>
                  </a:lnTo>
                  <a:lnTo>
                    <a:pt x="1360081" y="74828"/>
                  </a:lnTo>
                  <a:lnTo>
                    <a:pt x="1355331" y="69570"/>
                  </a:lnTo>
                  <a:lnTo>
                    <a:pt x="1348905" y="65112"/>
                  </a:lnTo>
                  <a:lnTo>
                    <a:pt x="1340815" y="62026"/>
                  </a:lnTo>
                  <a:lnTo>
                    <a:pt x="1331074" y="60883"/>
                  </a:lnTo>
                  <a:lnTo>
                    <a:pt x="1315377" y="64058"/>
                  </a:lnTo>
                  <a:lnTo>
                    <a:pt x="1302639" y="73101"/>
                  </a:lnTo>
                  <a:lnTo>
                    <a:pt x="1294091" y="87299"/>
                  </a:lnTo>
                  <a:lnTo>
                    <a:pt x="1290980" y="105905"/>
                  </a:lnTo>
                  <a:lnTo>
                    <a:pt x="1294091" y="124599"/>
                  </a:lnTo>
                  <a:lnTo>
                    <a:pt x="1302626" y="139001"/>
                  </a:lnTo>
                  <a:lnTo>
                    <a:pt x="1315313" y="148272"/>
                  </a:lnTo>
                  <a:lnTo>
                    <a:pt x="1330921" y="151549"/>
                  </a:lnTo>
                  <a:lnTo>
                    <a:pt x="1340624" y="150380"/>
                  </a:lnTo>
                  <a:lnTo>
                    <a:pt x="1348765" y="147269"/>
                  </a:lnTo>
                  <a:lnTo>
                    <a:pt x="1355280" y="142722"/>
                  </a:lnTo>
                  <a:lnTo>
                    <a:pt x="1360081" y="137287"/>
                  </a:lnTo>
                  <a:lnTo>
                    <a:pt x="1360081" y="150126"/>
                  </a:lnTo>
                  <a:lnTo>
                    <a:pt x="1382445" y="150126"/>
                  </a:lnTo>
                  <a:lnTo>
                    <a:pt x="1382445" y="137287"/>
                  </a:lnTo>
                  <a:lnTo>
                    <a:pt x="1382445" y="132054"/>
                  </a:lnTo>
                  <a:lnTo>
                    <a:pt x="1382445" y="80378"/>
                  </a:lnTo>
                  <a:lnTo>
                    <a:pt x="1382445" y="74828"/>
                  </a:lnTo>
                  <a:lnTo>
                    <a:pt x="1382445" y="62306"/>
                  </a:lnTo>
                  <a:close/>
                </a:path>
                <a:path w="1682750" h="191769">
                  <a:moveTo>
                    <a:pt x="1440065" y="62293"/>
                  </a:moveTo>
                  <a:lnTo>
                    <a:pt x="1424698" y="62293"/>
                  </a:lnTo>
                  <a:lnTo>
                    <a:pt x="1424698" y="48831"/>
                  </a:lnTo>
                  <a:lnTo>
                    <a:pt x="1428356" y="45339"/>
                  </a:lnTo>
                  <a:lnTo>
                    <a:pt x="1439125" y="45656"/>
                  </a:lnTo>
                  <a:lnTo>
                    <a:pt x="1439125" y="26949"/>
                  </a:lnTo>
                  <a:lnTo>
                    <a:pt x="1422920" y="28486"/>
                  </a:lnTo>
                  <a:lnTo>
                    <a:pt x="1411389" y="34086"/>
                  </a:lnTo>
                  <a:lnTo>
                    <a:pt x="1404493" y="43853"/>
                  </a:lnTo>
                  <a:lnTo>
                    <a:pt x="1402194" y="57861"/>
                  </a:lnTo>
                  <a:lnTo>
                    <a:pt x="1402194" y="62293"/>
                  </a:lnTo>
                  <a:lnTo>
                    <a:pt x="1392199" y="62293"/>
                  </a:lnTo>
                  <a:lnTo>
                    <a:pt x="1392199" y="80530"/>
                  </a:lnTo>
                  <a:lnTo>
                    <a:pt x="1402194" y="80530"/>
                  </a:lnTo>
                  <a:lnTo>
                    <a:pt x="1402194" y="150114"/>
                  </a:lnTo>
                  <a:lnTo>
                    <a:pt x="1424698" y="150114"/>
                  </a:lnTo>
                  <a:lnTo>
                    <a:pt x="1424698" y="80530"/>
                  </a:lnTo>
                  <a:lnTo>
                    <a:pt x="1440065" y="80530"/>
                  </a:lnTo>
                  <a:lnTo>
                    <a:pt x="1440065" y="62293"/>
                  </a:lnTo>
                  <a:close/>
                </a:path>
                <a:path w="1682750" h="191769">
                  <a:moveTo>
                    <a:pt x="1529461" y="104305"/>
                  </a:moveTo>
                  <a:lnTo>
                    <a:pt x="1528318" y="97967"/>
                  </a:lnTo>
                  <a:lnTo>
                    <a:pt x="1526260" y="86487"/>
                  </a:lnTo>
                  <a:lnTo>
                    <a:pt x="1521460" y="79108"/>
                  </a:lnTo>
                  <a:lnTo>
                    <a:pt x="1517332" y="72783"/>
                  </a:lnTo>
                  <a:lnTo>
                    <a:pt x="1506474" y="65798"/>
                  </a:lnTo>
                  <a:lnTo>
                    <a:pt x="1506474" y="97967"/>
                  </a:lnTo>
                  <a:lnTo>
                    <a:pt x="1464779" y="97967"/>
                  </a:lnTo>
                  <a:lnTo>
                    <a:pt x="1467269" y="89941"/>
                  </a:lnTo>
                  <a:lnTo>
                    <a:pt x="1471841" y="84023"/>
                  </a:lnTo>
                  <a:lnTo>
                    <a:pt x="1478064" y="80365"/>
                  </a:lnTo>
                  <a:lnTo>
                    <a:pt x="1485557" y="79108"/>
                  </a:lnTo>
                  <a:lnTo>
                    <a:pt x="1493583" y="80429"/>
                  </a:lnTo>
                  <a:lnTo>
                    <a:pt x="1500174" y="84201"/>
                  </a:lnTo>
                  <a:lnTo>
                    <a:pt x="1504670" y="90144"/>
                  </a:lnTo>
                  <a:lnTo>
                    <a:pt x="1506474" y="97967"/>
                  </a:lnTo>
                  <a:lnTo>
                    <a:pt x="1506474" y="65798"/>
                  </a:lnTo>
                  <a:lnTo>
                    <a:pt x="1503654" y="63982"/>
                  </a:lnTo>
                  <a:lnTo>
                    <a:pt x="1486192" y="60871"/>
                  </a:lnTo>
                  <a:lnTo>
                    <a:pt x="1468335" y="64058"/>
                  </a:lnTo>
                  <a:lnTo>
                    <a:pt x="1454404" y="73139"/>
                  </a:lnTo>
                  <a:lnTo>
                    <a:pt x="1445348" y="87426"/>
                  </a:lnTo>
                  <a:lnTo>
                    <a:pt x="1442123" y="106210"/>
                  </a:lnTo>
                  <a:lnTo>
                    <a:pt x="1445412" y="124942"/>
                  </a:lnTo>
                  <a:lnTo>
                    <a:pt x="1454581" y="139230"/>
                  </a:lnTo>
                  <a:lnTo>
                    <a:pt x="1468539" y="148348"/>
                  </a:lnTo>
                  <a:lnTo>
                    <a:pt x="1486192" y="151549"/>
                  </a:lnTo>
                  <a:lnTo>
                    <a:pt x="1501101" y="149301"/>
                  </a:lnTo>
                  <a:lnTo>
                    <a:pt x="1513078" y="143116"/>
                  </a:lnTo>
                  <a:lnTo>
                    <a:pt x="1521866" y="133896"/>
                  </a:lnTo>
                  <a:lnTo>
                    <a:pt x="1522222" y="133159"/>
                  </a:lnTo>
                  <a:lnTo>
                    <a:pt x="1527238" y="122542"/>
                  </a:lnTo>
                  <a:lnTo>
                    <a:pt x="1503299" y="122542"/>
                  </a:lnTo>
                  <a:lnTo>
                    <a:pt x="1500454" y="128397"/>
                  </a:lnTo>
                  <a:lnTo>
                    <a:pt x="1495209" y="133159"/>
                  </a:lnTo>
                  <a:lnTo>
                    <a:pt x="1485709" y="133159"/>
                  </a:lnTo>
                  <a:lnTo>
                    <a:pt x="1477886" y="131826"/>
                  </a:lnTo>
                  <a:lnTo>
                    <a:pt x="1471422" y="127889"/>
                  </a:lnTo>
                  <a:lnTo>
                    <a:pt x="1466824" y="121526"/>
                  </a:lnTo>
                  <a:lnTo>
                    <a:pt x="1464627" y="112864"/>
                  </a:lnTo>
                  <a:lnTo>
                    <a:pt x="1528826" y="112864"/>
                  </a:lnTo>
                  <a:lnTo>
                    <a:pt x="1529295" y="110007"/>
                  </a:lnTo>
                  <a:lnTo>
                    <a:pt x="1529461" y="107162"/>
                  </a:lnTo>
                  <a:lnTo>
                    <a:pt x="1529461" y="104305"/>
                  </a:lnTo>
                  <a:close/>
                </a:path>
                <a:path w="1682750" h="191769">
                  <a:moveTo>
                    <a:pt x="1584604" y="62293"/>
                  </a:moveTo>
                  <a:lnTo>
                    <a:pt x="1564944" y="62293"/>
                  </a:lnTo>
                  <a:lnTo>
                    <a:pt x="1564944" y="40576"/>
                  </a:lnTo>
                  <a:lnTo>
                    <a:pt x="1542592" y="40576"/>
                  </a:lnTo>
                  <a:lnTo>
                    <a:pt x="1542592" y="62293"/>
                  </a:lnTo>
                  <a:lnTo>
                    <a:pt x="1532140" y="62293"/>
                  </a:lnTo>
                  <a:lnTo>
                    <a:pt x="1532140" y="80530"/>
                  </a:lnTo>
                  <a:lnTo>
                    <a:pt x="1542592" y="80530"/>
                  </a:lnTo>
                  <a:lnTo>
                    <a:pt x="1542592" y="122859"/>
                  </a:lnTo>
                  <a:lnTo>
                    <a:pt x="1544612" y="135610"/>
                  </a:lnTo>
                  <a:lnTo>
                    <a:pt x="1550327" y="144043"/>
                  </a:lnTo>
                  <a:lnTo>
                    <a:pt x="1559179" y="148691"/>
                  </a:lnTo>
                  <a:lnTo>
                    <a:pt x="1570647" y="150114"/>
                  </a:lnTo>
                  <a:lnTo>
                    <a:pt x="1584604" y="150114"/>
                  </a:lnTo>
                  <a:lnTo>
                    <a:pt x="1584604" y="131419"/>
                  </a:lnTo>
                  <a:lnTo>
                    <a:pt x="1567319" y="131419"/>
                  </a:lnTo>
                  <a:lnTo>
                    <a:pt x="1564944" y="128879"/>
                  </a:lnTo>
                  <a:lnTo>
                    <a:pt x="1564944" y="80530"/>
                  </a:lnTo>
                  <a:lnTo>
                    <a:pt x="1584604" y="80530"/>
                  </a:lnTo>
                  <a:lnTo>
                    <a:pt x="1584604" y="62293"/>
                  </a:lnTo>
                  <a:close/>
                </a:path>
                <a:path w="1682750" h="191769">
                  <a:moveTo>
                    <a:pt x="1682153" y="62306"/>
                  </a:moveTo>
                  <a:lnTo>
                    <a:pt x="1658543" y="62306"/>
                  </a:lnTo>
                  <a:lnTo>
                    <a:pt x="1635544" y="123659"/>
                  </a:lnTo>
                  <a:lnTo>
                    <a:pt x="1612887" y="62306"/>
                  </a:lnTo>
                  <a:lnTo>
                    <a:pt x="1587995" y="62306"/>
                  </a:lnTo>
                  <a:lnTo>
                    <a:pt x="1623187" y="147904"/>
                  </a:lnTo>
                  <a:lnTo>
                    <a:pt x="1604175" y="191668"/>
                  </a:lnTo>
                  <a:lnTo>
                    <a:pt x="1627784" y="191668"/>
                  </a:lnTo>
                  <a:lnTo>
                    <a:pt x="1682153" y="62306"/>
                  </a:lnTo>
                  <a:close/>
                </a:path>
              </a:pathLst>
            </a:custGeom>
            <a:solidFill>
              <a:srgbClr val="F1B74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9" name="object 269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8083116" y="14591817"/>
              <a:ext cx="1723050" cy="165815"/>
            </a:xfrm>
            <a:prstGeom prst="rect">
              <a:avLst/>
            </a:prstGeom>
          </p:spPr>
        </p:pic>
        <p:pic>
          <p:nvPicPr>
            <p:cNvPr id="270" name="object 270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5526328" y="14531630"/>
              <a:ext cx="249933" cy="249935"/>
            </a:xfrm>
            <a:prstGeom prst="rect">
              <a:avLst/>
            </a:prstGeom>
          </p:spPr>
        </p:pic>
        <p:pic>
          <p:nvPicPr>
            <p:cNvPr id="271" name="object 271"/>
            <p:cNvPicPr/>
            <p:nvPr/>
          </p:nvPicPr>
          <p:blipFill>
            <a:blip r:embed="rId113" cstate="print"/>
            <a:stretch>
              <a:fillRect/>
            </a:stretch>
          </p:blipFill>
          <p:spPr>
            <a:xfrm>
              <a:off x="5535838" y="14539498"/>
              <a:ext cx="223075" cy="223088"/>
            </a:xfrm>
            <a:prstGeom prst="rect">
              <a:avLst/>
            </a:prstGeom>
          </p:spPr>
        </p:pic>
        <p:pic>
          <p:nvPicPr>
            <p:cNvPr id="272" name="object 272"/>
            <p:cNvPicPr/>
            <p:nvPr/>
          </p:nvPicPr>
          <p:blipFill>
            <a:blip r:embed="rId114" cstate="print"/>
            <a:stretch>
              <a:fillRect/>
            </a:stretch>
          </p:blipFill>
          <p:spPr>
            <a:xfrm>
              <a:off x="7794040" y="14537726"/>
              <a:ext cx="259078" cy="259079"/>
            </a:xfrm>
            <a:prstGeom prst="rect">
              <a:avLst/>
            </a:prstGeom>
          </p:spPr>
        </p:pic>
        <p:pic>
          <p:nvPicPr>
            <p:cNvPr id="273" name="object 273"/>
            <p:cNvPicPr/>
            <p:nvPr/>
          </p:nvPicPr>
          <p:blipFill>
            <a:blip r:embed="rId115" cstate="print"/>
            <a:stretch>
              <a:fillRect/>
            </a:stretch>
          </p:blipFill>
          <p:spPr>
            <a:xfrm>
              <a:off x="7803385" y="14547684"/>
              <a:ext cx="232117" cy="232117"/>
            </a:xfrm>
            <a:prstGeom prst="rect">
              <a:avLst/>
            </a:prstGeom>
          </p:spPr>
        </p:pic>
        <p:pic>
          <p:nvPicPr>
            <p:cNvPr id="274" name="object 274"/>
            <p:cNvPicPr/>
            <p:nvPr/>
          </p:nvPicPr>
          <p:blipFill>
            <a:blip r:embed="rId116" cstate="print"/>
            <a:stretch>
              <a:fillRect/>
            </a:stretch>
          </p:blipFill>
          <p:spPr>
            <a:xfrm>
              <a:off x="3535984" y="14543822"/>
              <a:ext cx="310893" cy="256031"/>
            </a:xfrm>
            <a:prstGeom prst="rect">
              <a:avLst/>
            </a:prstGeom>
          </p:spPr>
        </p:pic>
        <p:sp>
          <p:nvSpPr>
            <p:cNvPr id="275" name="object 275"/>
            <p:cNvSpPr/>
            <p:nvPr/>
          </p:nvSpPr>
          <p:spPr>
            <a:xfrm>
              <a:off x="3544194" y="14552029"/>
              <a:ext cx="284480" cy="231140"/>
            </a:xfrm>
            <a:custGeom>
              <a:avLst/>
              <a:gdLst/>
              <a:ahLst/>
              <a:cxnLst/>
              <a:rect l="l" t="t" r="r" b="b"/>
              <a:pathLst>
                <a:path w="284479" h="231140">
                  <a:moveTo>
                    <a:pt x="196519" y="0"/>
                  </a:moveTo>
                  <a:lnTo>
                    <a:pt x="173840" y="4585"/>
                  </a:lnTo>
                  <a:lnTo>
                    <a:pt x="155360" y="17078"/>
                  </a:lnTo>
                  <a:lnTo>
                    <a:pt x="142922" y="35586"/>
                  </a:lnTo>
                  <a:lnTo>
                    <a:pt x="138366" y="58216"/>
                  </a:lnTo>
                  <a:lnTo>
                    <a:pt x="138366" y="62801"/>
                  </a:lnTo>
                  <a:lnTo>
                    <a:pt x="138760" y="67246"/>
                  </a:lnTo>
                  <a:lnTo>
                    <a:pt x="139712" y="71488"/>
                  </a:lnTo>
                  <a:lnTo>
                    <a:pt x="104602" y="65936"/>
                  </a:lnTo>
                  <a:lnTo>
                    <a:pt x="72380" y="53401"/>
                  </a:lnTo>
                  <a:lnTo>
                    <a:pt x="43840" y="34692"/>
                  </a:lnTo>
                  <a:lnTo>
                    <a:pt x="19773" y="10617"/>
                  </a:lnTo>
                  <a:lnTo>
                    <a:pt x="16406" y="17371"/>
                  </a:lnTo>
                  <a:lnTo>
                    <a:pt x="13900" y="24553"/>
                  </a:lnTo>
                  <a:lnTo>
                    <a:pt x="12337" y="32114"/>
                  </a:lnTo>
                  <a:lnTo>
                    <a:pt x="11798" y="40005"/>
                  </a:lnTo>
                  <a:lnTo>
                    <a:pt x="13663" y="54616"/>
                  </a:lnTo>
                  <a:lnTo>
                    <a:pt x="18926" y="67873"/>
                  </a:lnTo>
                  <a:lnTo>
                    <a:pt x="27089" y="79290"/>
                  </a:lnTo>
                  <a:lnTo>
                    <a:pt x="37655" y="88379"/>
                  </a:lnTo>
                  <a:lnTo>
                    <a:pt x="30690" y="87783"/>
                  </a:lnTo>
                  <a:lnTo>
                    <a:pt x="23909" y="86325"/>
                  </a:lnTo>
                  <a:lnTo>
                    <a:pt x="17426" y="84100"/>
                  </a:lnTo>
                  <a:lnTo>
                    <a:pt x="11353" y="81203"/>
                  </a:lnTo>
                  <a:lnTo>
                    <a:pt x="14918" y="101950"/>
                  </a:lnTo>
                  <a:lnTo>
                    <a:pt x="24744" y="119011"/>
                  </a:lnTo>
                  <a:lnTo>
                    <a:pt x="39530" y="131786"/>
                  </a:lnTo>
                  <a:lnTo>
                    <a:pt x="57975" y="139026"/>
                  </a:lnTo>
                  <a:lnTo>
                    <a:pt x="53238" y="140335"/>
                  </a:lnTo>
                  <a:lnTo>
                    <a:pt x="48082" y="140931"/>
                  </a:lnTo>
                  <a:lnTo>
                    <a:pt x="38989" y="140931"/>
                  </a:lnTo>
                  <a:lnTo>
                    <a:pt x="35229" y="140741"/>
                  </a:lnTo>
                  <a:lnTo>
                    <a:pt x="31711" y="139966"/>
                  </a:lnTo>
                  <a:lnTo>
                    <a:pt x="39806" y="155948"/>
                  </a:lnTo>
                  <a:lnTo>
                    <a:pt x="52181" y="168675"/>
                  </a:lnTo>
                  <a:lnTo>
                    <a:pt x="67912" y="177182"/>
                  </a:lnTo>
                  <a:lnTo>
                    <a:pt x="86080" y="180505"/>
                  </a:lnTo>
                  <a:lnTo>
                    <a:pt x="70281" y="190910"/>
                  </a:lnTo>
                  <a:lnTo>
                    <a:pt x="52787" y="198720"/>
                  </a:lnTo>
                  <a:lnTo>
                    <a:pt x="33902" y="203629"/>
                  </a:lnTo>
                  <a:lnTo>
                    <a:pt x="13931" y="205333"/>
                  </a:lnTo>
                  <a:lnTo>
                    <a:pt x="9169" y="205333"/>
                  </a:lnTo>
                  <a:lnTo>
                    <a:pt x="4571" y="205079"/>
                  </a:lnTo>
                  <a:lnTo>
                    <a:pt x="0" y="204508"/>
                  </a:lnTo>
                  <a:lnTo>
                    <a:pt x="20191" y="215603"/>
                  </a:lnTo>
                  <a:lnTo>
                    <a:pt x="41948" y="223804"/>
                  </a:lnTo>
                  <a:lnTo>
                    <a:pt x="65047" y="228887"/>
                  </a:lnTo>
                  <a:lnTo>
                    <a:pt x="89268" y="230632"/>
                  </a:lnTo>
                  <a:lnTo>
                    <a:pt x="138720" y="223704"/>
                  </a:lnTo>
                  <a:lnTo>
                    <a:pt x="179804" y="204785"/>
                  </a:lnTo>
                  <a:lnTo>
                    <a:pt x="212242" y="176666"/>
                  </a:lnTo>
                  <a:lnTo>
                    <a:pt x="235756" y="142140"/>
                  </a:lnTo>
                  <a:lnTo>
                    <a:pt x="250069" y="103999"/>
                  </a:lnTo>
                  <a:lnTo>
                    <a:pt x="254901" y="65036"/>
                  </a:lnTo>
                  <a:lnTo>
                    <a:pt x="254685" y="57518"/>
                  </a:lnTo>
                  <a:lnTo>
                    <a:pt x="263006" y="50984"/>
                  </a:lnTo>
                  <a:lnTo>
                    <a:pt x="270638" y="43740"/>
                  </a:lnTo>
                  <a:lnTo>
                    <a:pt x="277586" y="35831"/>
                  </a:lnTo>
                  <a:lnTo>
                    <a:pt x="283857" y="27305"/>
                  </a:lnTo>
                  <a:lnTo>
                    <a:pt x="275815" y="30473"/>
                  </a:lnTo>
                  <a:lnTo>
                    <a:pt x="267531" y="33062"/>
                  </a:lnTo>
                  <a:lnTo>
                    <a:pt x="259029" y="35068"/>
                  </a:lnTo>
                  <a:lnTo>
                    <a:pt x="250329" y="36487"/>
                  </a:lnTo>
                  <a:lnTo>
                    <a:pt x="258811" y="30344"/>
                  </a:lnTo>
                  <a:lnTo>
                    <a:pt x="266031" y="22825"/>
                  </a:lnTo>
                  <a:lnTo>
                    <a:pt x="271802" y="14091"/>
                  </a:lnTo>
                  <a:lnTo>
                    <a:pt x="275932" y="4305"/>
                  </a:lnTo>
                  <a:lnTo>
                    <a:pt x="267280" y="8977"/>
                  </a:lnTo>
                  <a:lnTo>
                    <a:pt x="258222" y="12892"/>
                  </a:lnTo>
                  <a:lnTo>
                    <a:pt x="248793" y="16037"/>
                  </a:lnTo>
                  <a:lnTo>
                    <a:pt x="239026" y="18402"/>
                  </a:lnTo>
                  <a:lnTo>
                    <a:pt x="230213" y="10731"/>
                  </a:lnTo>
                  <a:lnTo>
                    <a:pt x="219992" y="4938"/>
                  </a:lnTo>
                  <a:lnTo>
                    <a:pt x="208662" y="1276"/>
                  </a:lnTo>
                  <a:lnTo>
                    <a:pt x="196519" y="0"/>
                  </a:lnTo>
                  <a:close/>
                </a:path>
              </a:pathLst>
            </a:custGeom>
            <a:solidFill>
              <a:srgbClr val="E1DD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6" name="object 276"/>
            <p:cNvPicPr/>
            <p:nvPr/>
          </p:nvPicPr>
          <p:blipFill>
            <a:blip r:embed="rId117" cstate="print"/>
            <a:stretch>
              <a:fillRect/>
            </a:stretch>
          </p:blipFill>
          <p:spPr>
            <a:xfrm>
              <a:off x="573326" y="14543822"/>
              <a:ext cx="277367" cy="277367"/>
            </a:xfrm>
            <a:prstGeom prst="rect">
              <a:avLst/>
            </a:prstGeom>
          </p:spPr>
        </p:pic>
        <p:pic>
          <p:nvPicPr>
            <p:cNvPr id="277" name="object 277"/>
            <p:cNvPicPr/>
            <p:nvPr/>
          </p:nvPicPr>
          <p:blipFill>
            <a:blip r:embed="rId118" cstate="print"/>
            <a:stretch>
              <a:fillRect/>
            </a:stretch>
          </p:blipFill>
          <p:spPr>
            <a:xfrm>
              <a:off x="583164" y="14552776"/>
              <a:ext cx="249497" cy="2489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NOS_Under_5s_Online_Guide</dc:title>
  <dc:creator>Laura Adcock</dc:creator>
  <cp:lastModifiedBy>Laura Adcock</cp:lastModifiedBy>
  <cp:revision>1</cp:revision>
  <dcterms:created xsi:type="dcterms:W3CDTF">2022-05-13T12:31:10Z</dcterms:created>
  <dcterms:modified xsi:type="dcterms:W3CDTF">2022-05-19T13:20:47Z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2022-05-11T00:00:00Z</vt:filetime>
  </property>
  <property fmtid="{D5CDD505-2E9C-101B-9397-08002B2CF9AE}" pid="3" name="Creator">
    <vt:lpwstr>Adobe Illustrator 26.3 (Macintosh)</vt:lpwstr>
  </property>
  <property fmtid="{D5CDD505-2E9C-101B-9397-08002B2CF9AE}" pid="4" name="LastSaved">
    <vt:filetime>2022-05-13T00:00:00Z</vt:filetime>
  </property>
</Properties>
</file>